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BE219C-DCC3-4910-BCD9-9F7D4DFE8547}" type="doc">
      <dgm:prSet loTypeId="urn:microsoft.com/office/officeart/2005/8/layout/vList2" loCatId="list" qsTypeId="urn:microsoft.com/office/officeart/2005/8/quickstyle/simple5" qsCatId="simple" csTypeId="urn:microsoft.com/office/officeart/2005/8/colors/accent2_4" csCatId="accent2" phldr="1"/>
      <dgm:spPr/>
      <dgm:t>
        <a:bodyPr/>
        <a:lstStyle/>
        <a:p>
          <a:endParaRPr lang="nl-NL"/>
        </a:p>
      </dgm:t>
    </dgm:pt>
    <dgm:pt modelId="{D434B4C9-3220-41D9-98EB-A4D35E2C6054}">
      <dgm:prSet/>
      <dgm:spPr/>
      <dgm:t>
        <a:bodyPr/>
        <a:lstStyle/>
        <a:p>
          <a:pPr algn="ctr" rtl="0"/>
          <a:r>
            <a:rPr lang="nl-NL" dirty="0" smtClean="0"/>
            <a:t>Thema 7 Erfelijkheidswetten</a:t>
          </a:r>
          <a:endParaRPr lang="nl-NL" dirty="0"/>
        </a:p>
      </dgm:t>
    </dgm:pt>
    <dgm:pt modelId="{BB2B9648-6B0A-4D24-ACAA-AE16143D2612}" type="parTrans" cxnId="{9DC3153C-E269-4AAC-BCCD-540D69143627}">
      <dgm:prSet/>
      <dgm:spPr/>
      <dgm:t>
        <a:bodyPr/>
        <a:lstStyle/>
        <a:p>
          <a:endParaRPr lang="nl-NL"/>
        </a:p>
      </dgm:t>
    </dgm:pt>
    <dgm:pt modelId="{3F6AAB1C-A199-4E0D-8531-92AD5EFFD7A7}" type="sibTrans" cxnId="{9DC3153C-E269-4AAC-BCCD-540D69143627}">
      <dgm:prSet/>
      <dgm:spPr/>
      <dgm:t>
        <a:bodyPr/>
        <a:lstStyle/>
        <a:p>
          <a:endParaRPr lang="nl-NL"/>
        </a:p>
      </dgm:t>
    </dgm:pt>
    <dgm:pt modelId="{7F222411-A006-4865-A6B8-4CCFCE11BC54}" type="pres">
      <dgm:prSet presAssocID="{4CBE219C-DCC3-4910-BCD9-9F7D4DFE854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99EA0227-E21B-4B41-B43B-A9CE979F7CCC}" type="pres">
      <dgm:prSet presAssocID="{D434B4C9-3220-41D9-98EB-A4D35E2C6054}" presName="parentText" presStyleLbl="node1" presStyleIdx="0" presStyleCnt="1" custLinFactNeighborX="-29" custLinFactNeighborY="58989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F9B7F3EC-C971-4253-B08A-6E7D628036B9}" type="presOf" srcId="{4CBE219C-DCC3-4910-BCD9-9F7D4DFE8547}" destId="{7F222411-A006-4865-A6B8-4CCFCE11BC54}" srcOrd="0" destOrd="0" presId="urn:microsoft.com/office/officeart/2005/8/layout/vList2"/>
    <dgm:cxn modelId="{9DC3153C-E269-4AAC-BCCD-540D69143627}" srcId="{4CBE219C-DCC3-4910-BCD9-9F7D4DFE8547}" destId="{D434B4C9-3220-41D9-98EB-A4D35E2C6054}" srcOrd="0" destOrd="0" parTransId="{BB2B9648-6B0A-4D24-ACAA-AE16143D2612}" sibTransId="{3F6AAB1C-A199-4E0D-8531-92AD5EFFD7A7}"/>
    <dgm:cxn modelId="{ED311A08-7D5A-48EA-9A22-F44C66688094}" type="presOf" srcId="{D434B4C9-3220-41D9-98EB-A4D35E2C6054}" destId="{99EA0227-E21B-4B41-B43B-A9CE979F7CCC}" srcOrd="0" destOrd="0" presId="urn:microsoft.com/office/officeart/2005/8/layout/vList2"/>
    <dgm:cxn modelId="{7FBFC58A-8E23-4A05-ADFD-AFF4B1DA5047}" type="presParOf" srcId="{7F222411-A006-4865-A6B8-4CCFCE11BC54}" destId="{99EA0227-E21B-4B41-B43B-A9CE979F7CC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DC62940-1E94-4BB8-A28F-E06504148B89}" type="doc">
      <dgm:prSet loTypeId="urn:microsoft.com/office/officeart/2005/8/layout/vList2" loCatId="list" qsTypeId="urn:microsoft.com/office/officeart/2005/8/quickstyle/simple5" qsCatId="simple" csTypeId="urn:microsoft.com/office/officeart/2005/8/colors/accent2_4" csCatId="accent2" phldr="1"/>
      <dgm:spPr/>
      <dgm:t>
        <a:bodyPr/>
        <a:lstStyle/>
        <a:p>
          <a:endParaRPr lang="nl-NL"/>
        </a:p>
      </dgm:t>
    </dgm:pt>
    <dgm:pt modelId="{3D61FF88-DA63-4E10-90A9-DBA76BF84C61}">
      <dgm:prSet/>
      <dgm:spPr/>
      <dgm:t>
        <a:bodyPr/>
        <a:lstStyle/>
        <a:p>
          <a:pPr algn="ctr" rtl="0"/>
          <a:r>
            <a:rPr lang="nl-NL" dirty="0" smtClean="0"/>
            <a:t>Onafhankelijke overerving III</a:t>
          </a:r>
          <a:endParaRPr lang="nl-NL" dirty="0"/>
        </a:p>
      </dgm:t>
    </dgm:pt>
    <dgm:pt modelId="{C2D06D74-5040-4CF2-9F9A-B28836F6C893}" type="parTrans" cxnId="{41BB74F1-AD37-4A1E-8188-5DC94DE939C1}">
      <dgm:prSet/>
      <dgm:spPr/>
      <dgm:t>
        <a:bodyPr/>
        <a:lstStyle/>
        <a:p>
          <a:endParaRPr lang="nl-NL"/>
        </a:p>
      </dgm:t>
    </dgm:pt>
    <dgm:pt modelId="{4F400B63-B6D1-41E3-A3B2-6029603F8FF5}" type="sibTrans" cxnId="{41BB74F1-AD37-4A1E-8188-5DC94DE939C1}">
      <dgm:prSet/>
      <dgm:spPr/>
      <dgm:t>
        <a:bodyPr/>
        <a:lstStyle/>
        <a:p>
          <a:endParaRPr lang="nl-NL"/>
        </a:p>
      </dgm:t>
    </dgm:pt>
    <dgm:pt modelId="{649D1171-DC93-4D3E-AD93-02E67F3F08BE}" type="pres">
      <dgm:prSet presAssocID="{9DC62940-1E94-4BB8-A28F-E06504148B8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9678C2C0-BA72-4693-8D15-F06082362979}" type="pres">
      <dgm:prSet presAssocID="{3D61FF88-DA63-4E10-90A9-DBA76BF84C6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41BB74F1-AD37-4A1E-8188-5DC94DE939C1}" srcId="{9DC62940-1E94-4BB8-A28F-E06504148B89}" destId="{3D61FF88-DA63-4E10-90A9-DBA76BF84C61}" srcOrd="0" destOrd="0" parTransId="{C2D06D74-5040-4CF2-9F9A-B28836F6C893}" sibTransId="{4F400B63-B6D1-41E3-A3B2-6029603F8FF5}"/>
    <dgm:cxn modelId="{DB2FC7C4-09DB-4163-B14E-BFA84D0BDC81}" type="presOf" srcId="{9DC62940-1E94-4BB8-A28F-E06504148B89}" destId="{649D1171-DC93-4D3E-AD93-02E67F3F08BE}" srcOrd="0" destOrd="0" presId="urn:microsoft.com/office/officeart/2005/8/layout/vList2"/>
    <dgm:cxn modelId="{2F38D959-2B52-4C24-9770-E13A91D159DC}" type="presOf" srcId="{3D61FF88-DA63-4E10-90A9-DBA76BF84C61}" destId="{9678C2C0-BA72-4693-8D15-F06082362979}" srcOrd="0" destOrd="0" presId="urn:microsoft.com/office/officeart/2005/8/layout/vList2"/>
    <dgm:cxn modelId="{C5DE22D8-C4FD-4576-A220-ADE8C81A1C4F}" type="presParOf" srcId="{649D1171-DC93-4D3E-AD93-02E67F3F08BE}" destId="{9678C2C0-BA72-4693-8D15-F0608236297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88CCEAF-17F5-459E-9D2C-238FC7AE0B2F}" type="doc">
      <dgm:prSet loTypeId="urn:microsoft.com/office/officeart/2005/8/layout/vList2" loCatId="list" qsTypeId="urn:microsoft.com/office/officeart/2005/8/quickstyle/simple3" qsCatId="simple" csTypeId="urn:microsoft.com/office/officeart/2005/8/colors/accent2_5" csCatId="accent2"/>
      <dgm:spPr/>
      <dgm:t>
        <a:bodyPr/>
        <a:lstStyle/>
        <a:p>
          <a:endParaRPr lang="nl-NL"/>
        </a:p>
      </dgm:t>
    </dgm:pt>
    <dgm:pt modelId="{00DFEEF3-427B-473B-B71B-B630415DACF8}">
      <dgm:prSet/>
      <dgm:spPr/>
      <dgm:t>
        <a:bodyPr/>
        <a:lstStyle/>
        <a:p>
          <a:pPr algn="ctr" rtl="0"/>
          <a:r>
            <a:rPr lang="nl-NL" smtClean="0"/>
            <a:t>Onderlinge kruising F1: AaBb x AaBb</a:t>
          </a:r>
          <a:endParaRPr lang="nl-NL"/>
        </a:p>
      </dgm:t>
    </dgm:pt>
    <dgm:pt modelId="{6A47EC35-6D18-49F8-8EB1-0026F53FD067}" type="parTrans" cxnId="{A6CA19E9-AE80-420D-A477-C31ABD943E33}">
      <dgm:prSet/>
      <dgm:spPr/>
      <dgm:t>
        <a:bodyPr/>
        <a:lstStyle/>
        <a:p>
          <a:pPr algn="ctr"/>
          <a:endParaRPr lang="nl-NL"/>
        </a:p>
      </dgm:t>
    </dgm:pt>
    <dgm:pt modelId="{3A042BA4-6E14-4C3A-9677-6C34A2195570}" type="sibTrans" cxnId="{A6CA19E9-AE80-420D-A477-C31ABD943E33}">
      <dgm:prSet/>
      <dgm:spPr/>
      <dgm:t>
        <a:bodyPr/>
        <a:lstStyle/>
        <a:p>
          <a:pPr algn="ctr"/>
          <a:endParaRPr lang="nl-NL"/>
        </a:p>
      </dgm:t>
    </dgm:pt>
    <dgm:pt modelId="{2E51B7A0-F1CC-418D-986F-6FAE92BBC4A6}">
      <dgm:prSet/>
      <dgm:spPr/>
      <dgm:t>
        <a:bodyPr/>
        <a:lstStyle/>
        <a:p>
          <a:pPr algn="ctr" rtl="0"/>
          <a:r>
            <a:rPr lang="nl-NL" smtClean="0"/>
            <a:t>Mogelijke allelen: AB, Ab, aB, ab bij beiden</a:t>
          </a:r>
          <a:endParaRPr lang="nl-NL"/>
        </a:p>
      </dgm:t>
    </dgm:pt>
    <dgm:pt modelId="{8F46C64D-F721-4BAF-88E5-18800898A561}" type="parTrans" cxnId="{56F5EAF5-BCB2-4CA8-9EA4-A213AD4C8529}">
      <dgm:prSet/>
      <dgm:spPr/>
      <dgm:t>
        <a:bodyPr/>
        <a:lstStyle/>
        <a:p>
          <a:pPr algn="ctr"/>
          <a:endParaRPr lang="nl-NL"/>
        </a:p>
      </dgm:t>
    </dgm:pt>
    <dgm:pt modelId="{10AC548D-C570-471A-A8D1-39EA179F3B37}" type="sibTrans" cxnId="{56F5EAF5-BCB2-4CA8-9EA4-A213AD4C8529}">
      <dgm:prSet/>
      <dgm:spPr/>
      <dgm:t>
        <a:bodyPr/>
        <a:lstStyle/>
        <a:p>
          <a:pPr algn="ctr"/>
          <a:endParaRPr lang="nl-NL"/>
        </a:p>
      </dgm:t>
    </dgm:pt>
    <dgm:pt modelId="{3FE48976-A489-4BA6-858B-0E7A7F4E8C67}">
      <dgm:prSet/>
      <dgm:spPr/>
      <dgm:t>
        <a:bodyPr/>
        <a:lstStyle/>
        <a:p>
          <a:pPr algn="ctr" rtl="0"/>
          <a:r>
            <a:rPr lang="nl-NL" smtClean="0"/>
            <a:t>Kruisingsschema F2:</a:t>
          </a:r>
          <a:endParaRPr lang="nl-NL"/>
        </a:p>
      </dgm:t>
    </dgm:pt>
    <dgm:pt modelId="{537EDEE5-2FF0-48E6-BD2B-8C6B08BABAF7}" type="parTrans" cxnId="{24129396-7A7D-47DB-9132-84D5D069CAE0}">
      <dgm:prSet/>
      <dgm:spPr/>
      <dgm:t>
        <a:bodyPr/>
        <a:lstStyle/>
        <a:p>
          <a:pPr algn="ctr"/>
          <a:endParaRPr lang="nl-NL"/>
        </a:p>
      </dgm:t>
    </dgm:pt>
    <dgm:pt modelId="{714EDEF6-D6C3-4FC5-9682-9C1C7682D46C}" type="sibTrans" cxnId="{24129396-7A7D-47DB-9132-84D5D069CAE0}">
      <dgm:prSet/>
      <dgm:spPr/>
      <dgm:t>
        <a:bodyPr/>
        <a:lstStyle/>
        <a:p>
          <a:pPr algn="ctr"/>
          <a:endParaRPr lang="nl-NL"/>
        </a:p>
      </dgm:t>
    </dgm:pt>
    <dgm:pt modelId="{5BD6AE38-0429-4EAE-8CA1-04A15ADBC855}" type="pres">
      <dgm:prSet presAssocID="{488CCEAF-17F5-459E-9D2C-238FC7AE0B2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51A522B0-2779-4B6E-BD6F-A0700996DC7B}" type="pres">
      <dgm:prSet presAssocID="{00DFEEF3-427B-473B-B71B-B630415DACF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2D34136B-A183-4119-ADB8-ED5C3743C777}" type="pres">
      <dgm:prSet presAssocID="{3A042BA4-6E14-4C3A-9677-6C34A2195570}" presName="spacer" presStyleCnt="0"/>
      <dgm:spPr/>
    </dgm:pt>
    <dgm:pt modelId="{812B3396-0FD3-445F-A3E2-50D3A33C537B}" type="pres">
      <dgm:prSet presAssocID="{2E51B7A0-F1CC-418D-986F-6FAE92BBC4A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AE0302C-9491-4DCF-B574-2726FDAFBAC4}" type="pres">
      <dgm:prSet presAssocID="{10AC548D-C570-471A-A8D1-39EA179F3B37}" presName="spacer" presStyleCnt="0"/>
      <dgm:spPr/>
    </dgm:pt>
    <dgm:pt modelId="{77202FD4-9B99-490B-9D5F-EEE00D0CE38A}" type="pres">
      <dgm:prSet presAssocID="{3FE48976-A489-4BA6-858B-0E7A7F4E8C6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297BD04E-F413-4F70-8F2B-2C9448B4064F}" type="presOf" srcId="{3FE48976-A489-4BA6-858B-0E7A7F4E8C67}" destId="{77202FD4-9B99-490B-9D5F-EEE00D0CE38A}" srcOrd="0" destOrd="0" presId="urn:microsoft.com/office/officeart/2005/8/layout/vList2"/>
    <dgm:cxn modelId="{24129396-7A7D-47DB-9132-84D5D069CAE0}" srcId="{488CCEAF-17F5-459E-9D2C-238FC7AE0B2F}" destId="{3FE48976-A489-4BA6-858B-0E7A7F4E8C67}" srcOrd="2" destOrd="0" parTransId="{537EDEE5-2FF0-48E6-BD2B-8C6B08BABAF7}" sibTransId="{714EDEF6-D6C3-4FC5-9682-9C1C7682D46C}"/>
    <dgm:cxn modelId="{A6CA19E9-AE80-420D-A477-C31ABD943E33}" srcId="{488CCEAF-17F5-459E-9D2C-238FC7AE0B2F}" destId="{00DFEEF3-427B-473B-B71B-B630415DACF8}" srcOrd="0" destOrd="0" parTransId="{6A47EC35-6D18-49F8-8EB1-0026F53FD067}" sibTransId="{3A042BA4-6E14-4C3A-9677-6C34A2195570}"/>
    <dgm:cxn modelId="{56F5EAF5-BCB2-4CA8-9EA4-A213AD4C8529}" srcId="{488CCEAF-17F5-459E-9D2C-238FC7AE0B2F}" destId="{2E51B7A0-F1CC-418D-986F-6FAE92BBC4A6}" srcOrd="1" destOrd="0" parTransId="{8F46C64D-F721-4BAF-88E5-18800898A561}" sibTransId="{10AC548D-C570-471A-A8D1-39EA179F3B37}"/>
    <dgm:cxn modelId="{F80BD988-A3AD-43D6-B0A0-83091A3E3EE9}" type="presOf" srcId="{2E51B7A0-F1CC-418D-986F-6FAE92BBC4A6}" destId="{812B3396-0FD3-445F-A3E2-50D3A33C537B}" srcOrd="0" destOrd="0" presId="urn:microsoft.com/office/officeart/2005/8/layout/vList2"/>
    <dgm:cxn modelId="{C0DB27BA-EEEB-486F-B5A2-74D93DC09118}" type="presOf" srcId="{488CCEAF-17F5-459E-9D2C-238FC7AE0B2F}" destId="{5BD6AE38-0429-4EAE-8CA1-04A15ADBC855}" srcOrd="0" destOrd="0" presId="urn:microsoft.com/office/officeart/2005/8/layout/vList2"/>
    <dgm:cxn modelId="{ECF8D84C-5BCC-472F-8032-AFF5543DA18D}" type="presOf" srcId="{00DFEEF3-427B-473B-B71B-B630415DACF8}" destId="{51A522B0-2779-4B6E-BD6F-A0700996DC7B}" srcOrd="0" destOrd="0" presId="urn:microsoft.com/office/officeart/2005/8/layout/vList2"/>
    <dgm:cxn modelId="{0FA6E500-B589-48EC-B1A3-4011A6D96195}" type="presParOf" srcId="{5BD6AE38-0429-4EAE-8CA1-04A15ADBC855}" destId="{51A522B0-2779-4B6E-BD6F-A0700996DC7B}" srcOrd="0" destOrd="0" presId="urn:microsoft.com/office/officeart/2005/8/layout/vList2"/>
    <dgm:cxn modelId="{A84A2130-A7F6-49E6-8E35-3A0358FB62DE}" type="presParOf" srcId="{5BD6AE38-0429-4EAE-8CA1-04A15ADBC855}" destId="{2D34136B-A183-4119-ADB8-ED5C3743C777}" srcOrd="1" destOrd="0" presId="urn:microsoft.com/office/officeart/2005/8/layout/vList2"/>
    <dgm:cxn modelId="{21409706-CCBB-4774-8EDE-B27F0BDEE9C3}" type="presParOf" srcId="{5BD6AE38-0429-4EAE-8CA1-04A15ADBC855}" destId="{812B3396-0FD3-445F-A3E2-50D3A33C537B}" srcOrd="2" destOrd="0" presId="urn:microsoft.com/office/officeart/2005/8/layout/vList2"/>
    <dgm:cxn modelId="{70000F4C-90AB-4D66-BDC1-80FC34CFA23B}" type="presParOf" srcId="{5BD6AE38-0429-4EAE-8CA1-04A15ADBC855}" destId="{9AE0302C-9491-4DCF-B574-2726FDAFBAC4}" srcOrd="3" destOrd="0" presId="urn:microsoft.com/office/officeart/2005/8/layout/vList2"/>
    <dgm:cxn modelId="{90BF7DC9-2F21-4208-BA4D-A452697AB34A}" type="presParOf" srcId="{5BD6AE38-0429-4EAE-8CA1-04A15ADBC855}" destId="{77202FD4-9B99-490B-9D5F-EEE00D0CE38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CAF97CC-D26D-494A-B40E-A1F4EE0394A2}" type="doc">
      <dgm:prSet loTypeId="urn:microsoft.com/office/officeart/2005/8/layout/vList2" loCatId="list" qsTypeId="urn:microsoft.com/office/officeart/2005/8/quickstyle/simple5" qsCatId="simple" csTypeId="urn:microsoft.com/office/officeart/2005/8/colors/accent2_4" csCatId="accent2" phldr="1"/>
      <dgm:spPr/>
      <dgm:t>
        <a:bodyPr/>
        <a:lstStyle/>
        <a:p>
          <a:endParaRPr lang="nl-NL"/>
        </a:p>
      </dgm:t>
    </dgm:pt>
    <dgm:pt modelId="{1F4D113F-971C-4847-BB89-A1F47A324221}">
      <dgm:prSet/>
      <dgm:spPr/>
      <dgm:t>
        <a:bodyPr/>
        <a:lstStyle/>
        <a:p>
          <a:pPr algn="ctr" rtl="0"/>
          <a:r>
            <a:rPr lang="nl-NL" dirty="0" smtClean="0"/>
            <a:t>Onafhankelijke overerving IV</a:t>
          </a:r>
          <a:endParaRPr lang="nl-NL" dirty="0"/>
        </a:p>
      </dgm:t>
    </dgm:pt>
    <dgm:pt modelId="{E18D1E8C-BD84-48F8-BFB2-5B9AA915DDCA}" type="parTrans" cxnId="{0175F4D1-5484-47CD-AEB6-57F91EB01AAD}">
      <dgm:prSet/>
      <dgm:spPr/>
      <dgm:t>
        <a:bodyPr/>
        <a:lstStyle/>
        <a:p>
          <a:endParaRPr lang="nl-NL"/>
        </a:p>
      </dgm:t>
    </dgm:pt>
    <dgm:pt modelId="{02C30FA9-FB19-4227-80AF-B0448B75B509}" type="sibTrans" cxnId="{0175F4D1-5484-47CD-AEB6-57F91EB01AAD}">
      <dgm:prSet/>
      <dgm:spPr/>
      <dgm:t>
        <a:bodyPr/>
        <a:lstStyle/>
        <a:p>
          <a:endParaRPr lang="nl-NL"/>
        </a:p>
      </dgm:t>
    </dgm:pt>
    <dgm:pt modelId="{248F7FD5-DFCF-4343-8C28-755BE0BE8630}" type="pres">
      <dgm:prSet presAssocID="{8CAF97CC-D26D-494A-B40E-A1F4EE0394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30DFF077-076B-480C-BB38-1C2E5D0851AA}" type="pres">
      <dgm:prSet presAssocID="{1F4D113F-971C-4847-BB89-A1F47A32422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3269514D-BC15-4600-A6B3-48DEE915BAF1}" type="presOf" srcId="{8CAF97CC-D26D-494A-B40E-A1F4EE0394A2}" destId="{248F7FD5-DFCF-4343-8C28-755BE0BE8630}" srcOrd="0" destOrd="0" presId="urn:microsoft.com/office/officeart/2005/8/layout/vList2"/>
    <dgm:cxn modelId="{1D32FD52-9333-4756-BCBD-B1F3AD910B02}" type="presOf" srcId="{1F4D113F-971C-4847-BB89-A1F47A324221}" destId="{30DFF077-076B-480C-BB38-1C2E5D0851AA}" srcOrd="0" destOrd="0" presId="urn:microsoft.com/office/officeart/2005/8/layout/vList2"/>
    <dgm:cxn modelId="{0175F4D1-5484-47CD-AEB6-57F91EB01AAD}" srcId="{8CAF97CC-D26D-494A-B40E-A1F4EE0394A2}" destId="{1F4D113F-971C-4847-BB89-A1F47A324221}" srcOrd="0" destOrd="0" parTransId="{E18D1E8C-BD84-48F8-BFB2-5B9AA915DDCA}" sibTransId="{02C30FA9-FB19-4227-80AF-B0448B75B509}"/>
    <dgm:cxn modelId="{AD5C4E44-B8C9-41DC-AF8F-761DF8BA1420}" type="presParOf" srcId="{248F7FD5-DFCF-4343-8C28-755BE0BE8630}" destId="{30DFF077-076B-480C-BB38-1C2E5D0851A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0593131-2D71-4D94-BA7B-55EA17397BB3}" type="doc">
      <dgm:prSet loTypeId="urn:microsoft.com/office/officeart/2005/8/layout/vList2" loCatId="list" qsTypeId="urn:microsoft.com/office/officeart/2005/8/quickstyle/simple3" qsCatId="simple" csTypeId="urn:microsoft.com/office/officeart/2005/8/colors/accent2_5" csCatId="accent2"/>
      <dgm:spPr/>
      <dgm:t>
        <a:bodyPr/>
        <a:lstStyle/>
        <a:p>
          <a:endParaRPr lang="nl-NL"/>
        </a:p>
      </dgm:t>
    </dgm:pt>
    <dgm:pt modelId="{11FC6B88-F0A2-44F8-B8BA-F40C089BC0A6}">
      <dgm:prSet/>
      <dgm:spPr/>
      <dgm:t>
        <a:bodyPr/>
        <a:lstStyle/>
        <a:p>
          <a:pPr algn="ctr" rtl="0"/>
          <a:r>
            <a:rPr lang="nl-NL" dirty="0" smtClean="0"/>
            <a:t>F2 Fenotype: 9:3:3:1 </a:t>
          </a:r>
          <a:r>
            <a:rPr lang="nl-NL" dirty="0" smtClean="0">
              <a:sym typeface="Wingdings"/>
            </a:rPr>
            <a:t></a:t>
          </a:r>
          <a:r>
            <a:rPr lang="nl-NL" dirty="0" smtClean="0"/>
            <a:t> 9x zwart effen, 3x zwart gevlekt, 3x rood effen, 1 x rood gevlekt </a:t>
          </a:r>
          <a:endParaRPr lang="nl-NL" dirty="0"/>
        </a:p>
      </dgm:t>
    </dgm:pt>
    <dgm:pt modelId="{8A0857FE-597D-42E1-9177-4B255F579057}" type="parTrans" cxnId="{6D380F56-29F0-43B6-BA9C-603DC62C2C43}">
      <dgm:prSet/>
      <dgm:spPr/>
      <dgm:t>
        <a:bodyPr/>
        <a:lstStyle/>
        <a:p>
          <a:endParaRPr lang="nl-NL"/>
        </a:p>
      </dgm:t>
    </dgm:pt>
    <dgm:pt modelId="{CD919334-1DCD-4B50-BE20-E8D01AB0F1B8}" type="sibTrans" cxnId="{6D380F56-29F0-43B6-BA9C-603DC62C2C43}">
      <dgm:prSet/>
      <dgm:spPr/>
      <dgm:t>
        <a:bodyPr/>
        <a:lstStyle/>
        <a:p>
          <a:endParaRPr lang="nl-NL"/>
        </a:p>
      </dgm:t>
    </dgm:pt>
    <dgm:pt modelId="{43AB6FD0-7A97-4C58-A8AD-893A66A2E507}" type="pres">
      <dgm:prSet presAssocID="{C0593131-2D71-4D94-BA7B-55EA17397B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8D0718AF-E938-44A6-9D56-74EF2A32CCF2}" type="pres">
      <dgm:prSet presAssocID="{11FC6B88-F0A2-44F8-B8BA-F40C089BC0A6}" presName="parentText" presStyleLbl="node1" presStyleIdx="0" presStyleCnt="1" custLinFactNeighborX="345" custLinFactNeighborY="-1369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D0733E77-AF17-44B4-AB55-AB883578440E}" type="presOf" srcId="{11FC6B88-F0A2-44F8-B8BA-F40C089BC0A6}" destId="{8D0718AF-E938-44A6-9D56-74EF2A32CCF2}" srcOrd="0" destOrd="0" presId="urn:microsoft.com/office/officeart/2005/8/layout/vList2"/>
    <dgm:cxn modelId="{4B4C739B-E193-4B5E-97D7-F2DE53F531B6}" type="presOf" srcId="{C0593131-2D71-4D94-BA7B-55EA17397BB3}" destId="{43AB6FD0-7A97-4C58-A8AD-893A66A2E507}" srcOrd="0" destOrd="0" presId="urn:microsoft.com/office/officeart/2005/8/layout/vList2"/>
    <dgm:cxn modelId="{6D380F56-29F0-43B6-BA9C-603DC62C2C43}" srcId="{C0593131-2D71-4D94-BA7B-55EA17397BB3}" destId="{11FC6B88-F0A2-44F8-B8BA-F40C089BC0A6}" srcOrd="0" destOrd="0" parTransId="{8A0857FE-597D-42E1-9177-4B255F579057}" sibTransId="{CD919334-1DCD-4B50-BE20-E8D01AB0F1B8}"/>
    <dgm:cxn modelId="{36C2E1DD-53FD-4CCE-A19F-E72AFE7DB15A}" type="presParOf" srcId="{43AB6FD0-7A97-4C58-A8AD-893A66A2E507}" destId="{8D0718AF-E938-44A6-9D56-74EF2A32CCF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F6153910-F7BF-47D1-B3B0-312F9781C18B}" type="doc">
      <dgm:prSet loTypeId="urn:microsoft.com/office/officeart/2005/8/layout/vList2" loCatId="list" qsTypeId="urn:microsoft.com/office/officeart/2005/8/quickstyle/simple5" qsCatId="simple" csTypeId="urn:microsoft.com/office/officeart/2005/8/colors/accent2_4" csCatId="accent2" phldr="1"/>
      <dgm:spPr/>
      <dgm:t>
        <a:bodyPr/>
        <a:lstStyle/>
        <a:p>
          <a:endParaRPr lang="nl-NL"/>
        </a:p>
      </dgm:t>
    </dgm:pt>
    <dgm:pt modelId="{85685BDB-3E9D-4E1F-BD5D-CF8F000BC73F}">
      <dgm:prSet/>
      <dgm:spPr/>
      <dgm:t>
        <a:bodyPr/>
        <a:lstStyle/>
        <a:p>
          <a:pPr algn="ctr" rtl="0"/>
          <a:r>
            <a:rPr lang="nl-NL" dirty="0" smtClean="0"/>
            <a:t>Onafhankelijke overerving V</a:t>
          </a:r>
          <a:endParaRPr lang="nl-NL" dirty="0"/>
        </a:p>
      </dgm:t>
    </dgm:pt>
    <dgm:pt modelId="{B8D68DE9-5F82-4D03-AA55-E9C422436E39}" type="parTrans" cxnId="{24CFDA43-53D3-49AC-BC37-DFBC8DBE2904}">
      <dgm:prSet/>
      <dgm:spPr/>
      <dgm:t>
        <a:bodyPr/>
        <a:lstStyle/>
        <a:p>
          <a:endParaRPr lang="nl-NL"/>
        </a:p>
      </dgm:t>
    </dgm:pt>
    <dgm:pt modelId="{4D7CBEE0-3C1C-4BF4-B5C8-EF96377C2B58}" type="sibTrans" cxnId="{24CFDA43-53D3-49AC-BC37-DFBC8DBE2904}">
      <dgm:prSet/>
      <dgm:spPr/>
      <dgm:t>
        <a:bodyPr/>
        <a:lstStyle/>
        <a:p>
          <a:endParaRPr lang="nl-NL"/>
        </a:p>
      </dgm:t>
    </dgm:pt>
    <dgm:pt modelId="{E3F17539-BC2C-4076-9777-593E30646C43}" type="pres">
      <dgm:prSet presAssocID="{F6153910-F7BF-47D1-B3B0-312F9781C18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5BEB006B-62A4-4DFB-B6CA-33F6B4412ED5}" type="pres">
      <dgm:prSet presAssocID="{85685BDB-3E9D-4E1F-BD5D-CF8F000BC73F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24CFDA43-53D3-49AC-BC37-DFBC8DBE2904}" srcId="{F6153910-F7BF-47D1-B3B0-312F9781C18B}" destId="{85685BDB-3E9D-4E1F-BD5D-CF8F000BC73F}" srcOrd="0" destOrd="0" parTransId="{B8D68DE9-5F82-4D03-AA55-E9C422436E39}" sibTransId="{4D7CBEE0-3C1C-4BF4-B5C8-EF96377C2B58}"/>
    <dgm:cxn modelId="{D655CBE5-E1B5-4052-BC66-29E191052E26}" type="presOf" srcId="{F6153910-F7BF-47D1-B3B0-312F9781C18B}" destId="{E3F17539-BC2C-4076-9777-593E30646C43}" srcOrd="0" destOrd="0" presId="urn:microsoft.com/office/officeart/2005/8/layout/vList2"/>
    <dgm:cxn modelId="{78E6AAA0-3B41-49C8-9B5D-51364CC39567}" type="presOf" srcId="{85685BDB-3E9D-4E1F-BD5D-CF8F000BC73F}" destId="{5BEB006B-62A4-4DFB-B6CA-33F6B4412ED5}" srcOrd="0" destOrd="0" presId="urn:microsoft.com/office/officeart/2005/8/layout/vList2"/>
    <dgm:cxn modelId="{55D9A683-CED2-4AC0-98CA-37A877F1E184}" type="presParOf" srcId="{E3F17539-BC2C-4076-9777-593E30646C43}" destId="{5BEB006B-62A4-4DFB-B6CA-33F6B4412ED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FBFD33B5-EA06-4070-A0D8-FDAEBD26357D}" type="doc">
      <dgm:prSet loTypeId="urn:microsoft.com/office/officeart/2005/8/layout/vList2" loCatId="list" qsTypeId="urn:microsoft.com/office/officeart/2005/8/quickstyle/simple3" qsCatId="simple" csTypeId="urn:microsoft.com/office/officeart/2005/8/colors/accent2_5" csCatId="accent2"/>
      <dgm:spPr/>
      <dgm:t>
        <a:bodyPr/>
        <a:lstStyle/>
        <a:p>
          <a:endParaRPr lang="nl-NL"/>
        </a:p>
      </dgm:t>
    </dgm:pt>
    <dgm:pt modelId="{2D4D970F-C46D-41A7-9987-A8E944F2B2CB}">
      <dgm:prSet/>
      <dgm:spPr/>
      <dgm:t>
        <a:bodyPr/>
        <a:lstStyle/>
        <a:p>
          <a:pPr algn="ctr" rtl="0"/>
          <a:r>
            <a:rPr lang="nl-NL" smtClean="0"/>
            <a:t>Hoeveel kansen bestaan er op één bepaald fenotype?</a:t>
          </a:r>
          <a:endParaRPr lang="nl-NL"/>
        </a:p>
      </dgm:t>
    </dgm:pt>
    <dgm:pt modelId="{882CF153-C409-44A7-8EEE-497AA0647302}" type="parTrans" cxnId="{6D80FCFA-EAA8-41FA-8932-0B0B566B41AD}">
      <dgm:prSet/>
      <dgm:spPr/>
      <dgm:t>
        <a:bodyPr/>
        <a:lstStyle/>
        <a:p>
          <a:pPr algn="ctr"/>
          <a:endParaRPr lang="nl-NL"/>
        </a:p>
      </dgm:t>
    </dgm:pt>
    <dgm:pt modelId="{B6D57079-C86D-4A8A-918F-8D1FD8CCC772}" type="sibTrans" cxnId="{6D80FCFA-EAA8-41FA-8932-0B0B566B41AD}">
      <dgm:prSet/>
      <dgm:spPr/>
      <dgm:t>
        <a:bodyPr/>
        <a:lstStyle/>
        <a:p>
          <a:pPr algn="ctr"/>
          <a:endParaRPr lang="nl-NL"/>
        </a:p>
      </dgm:t>
    </dgm:pt>
    <dgm:pt modelId="{B4513BE8-8FD1-471E-911A-4271ADE3E9C5}">
      <dgm:prSet/>
      <dgm:spPr/>
      <dgm:t>
        <a:bodyPr/>
        <a:lstStyle/>
        <a:p>
          <a:pPr algn="ctr" rtl="0"/>
          <a:r>
            <a:rPr lang="nl-NL" smtClean="0"/>
            <a:t>Wat is de kans dat paarden in de F2 zwart en gevlekt zijn?</a:t>
          </a:r>
          <a:endParaRPr lang="nl-NL"/>
        </a:p>
      </dgm:t>
    </dgm:pt>
    <dgm:pt modelId="{9B004D25-FB9F-4D0A-8482-8DFD3354DB92}" type="parTrans" cxnId="{0C1B7D54-8567-4236-8EFC-840B9D5DEC08}">
      <dgm:prSet/>
      <dgm:spPr/>
      <dgm:t>
        <a:bodyPr/>
        <a:lstStyle/>
        <a:p>
          <a:pPr algn="ctr"/>
          <a:endParaRPr lang="nl-NL"/>
        </a:p>
      </dgm:t>
    </dgm:pt>
    <dgm:pt modelId="{736D7012-0BA7-4793-89AD-1AD383D01F5F}" type="sibTrans" cxnId="{0C1B7D54-8567-4236-8EFC-840B9D5DEC08}">
      <dgm:prSet/>
      <dgm:spPr/>
      <dgm:t>
        <a:bodyPr/>
        <a:lstStyle/>
        <a:p>
          <a:pPr algn="ctr"/>
          <a:endParaRPr lang="nl-NL"/>
        </a:p>
      </dgm:t>
    </dgm:pt>
    <dgm:pt modelId="{F38E2DC6-3CA7-4980-B3B8-1F239E640C5F}">
      <dgm:prSet/>
      <dgm:spPr/>
      <dgm:t>
        <a:bodyPr/>
        <a:lstStyle/>
        <a:p>
          <a:pPr algn="ctr" rtl="0"/>
          <a:r>
            <a:rPr lang="nl-NL" smtClean="0"/>
            <a:t>Kans op zwart: Aa x Aa </a:t>
          </a:r>
          <a:r>
            <a:rPr lang="nl-NL" smtClean="0">
              <a:sym typeface="Wingdings"/>
            </a:rPr>
            <a:t></a:t>
          </a:r>
          <a:r>
            <a:rPr lang="nl-NL" smtClean="0"/>
            <a:t> 75% of ¾</a:t>
          </a:r>
          <a:endParaRPr lang="nl-NL"/>
        </a:p>
      </dgm:t>
    </dgm:pt>
    <dgm:pt modelId="{0427B894-8F68-4D3A-B9DE-F8164F3EC2E7}" type="parTrans" cxnId="{8C160EAA-5250-4FD3-9E18-11D45AA25AF5}">
      <dgm:prSet/>
      <dgm:spPr/>
      <dgm:t>
        <a:bodyPr/>
        <a:lstStyle/>
        <a:p>
          <a:pPr algn="ctr"/>
          <a:endParaRPr lang="nl-NL"/>
        </a:p>
      </dgm:t>
    </dgm:pt>
    <dgm:pt modelId="{31ADBE22-FC65-40C2-883D-BC3F9BFF66CC}" type="sibTrans" cxnId="{8C160EAA-5250-4FD3-9E18-11D45AA25AF5}">
      <dgm:prSet/>
      <dgm:spPr/>
      <dgm:t>
        <a:bodyPr/>
        <a:lstStyle/>
        <a:p>
          <a:pPr algn="ctr"/>
          <a:endParaRPr lang="nl-NL"/>
        </a:p>
      </dgm:t>
    </dgm:pt>
    <dgm:pt modelId="{8EF85A04-58BE-497A-91CC-0173DFCD8DA9}">
      <dgm:prSet/>
      <dgm:spPr/>
      <dgm:t>
        <a:bodyPr/>
        <a:lstStyle/>
        <a:p>
          <a:pPr algn="ctr" rtl="0"/>
          <a:r>
            <a:rPr lang="nl-NL" smtClean="0"/>
            <a:t>Kans op gevlekt: Bb x Bb </a:t>
          </a:r>
          <a:r>
            <a:rPr lang="nl-NL" smtClean="0">
              <a:sym typeface="Wingdings"/>
            </a:rPr>
            <a:t></a:t>
          </a:r>
          <a:r>
            <a:rPr lang="nl-NL" smtClean="0"/>
            <a:t> 25% of ¼</a:t>
          </a:r>
          <a:endParaRPr lang="nl-NL"/>
        </a:p>
      </dgm:t>
    </dgm:pt>
    <dgm:pt modelId="{BA71B8D9-6CD9-4249-95EC-D413D9316D39}" type="parTrans" cxnId="{5016F4FC-9BAE-4E60-98B1-48858655FA96}">
      <dgm:prSet/>
      <dgm:spPr/>
      <dgm:t>
        <a:bodyPr/>
        <a:lstStyle/>
        <a:p>
          <a:pPr algn="ctr"/>
          <a:endParaRPr lang="nl-NL"/>
        </a:p>
      </dgm:t>
    </dgm:pt>
    <dgm:pt modelId="{4CE0174D-AA55-4B1B-8598-213CE2D26D03}" type="sibTrans" cxnId="{5016F4FC-9BAE-4E60-98B1-48858655FA96}">
      <dgm:prSet/>
      <dgm:spPr/>
      <dgm:t>
        <a:bodyPr/>
        <a:lstStyle/>
        <a:p>
          <a:pPr algn="ctr"/>
          <a:endParaRPr lang="nl-NL"/>
        </a:p>
      </dgm:t>
    </dgm:pt>
    <dgm:pt modelId="{F1F05F85-2B31-4360-966A-A0C442FCB6EA}">
      <dgm:prSet/>
      <dgm:spPr/>
      <dgm:t>
        <a:bodyPr/>
        <a:lstStyle/>
        <a:p>
          <a:pPr algn="ctr" rtl="0"/>
          <a:r>
            <a:rPr lang="nl-NL" smtClean="0"/>
            <a:t>Kans op zwart én gevlekt: ¾ x ¼ = 3/16 </a:t>
          </a:r>
          <a:endParaRPr lang="nl-NL"/>
        </a:p>
      </dgm:t>
    </dgm:pt>
    <dgm:pt modelId="{00CA45E3-7276-4805-A165-2DE232BDEDB6}" type="parTrans" cxnId="{77861555-DFA8-46D2-A998-032E1636F2D5}">
      <dgm:prSet/>
      <dgm:spPr/>
      <dgm:t>
        <a:bodyPr/>
        <a:lstStyle/>
        <a:p>
          <a:pPr algn="ctr"/>
          <a:endParaRPr lang="nl-NL"/>
        </a:p>
      </dgm:t>
    </dgm:pt>
    <dgm:pt modelId="{A3C4CADE-E788-481E-A3FD-7EB0DCA20937}" type="sibTrans" cxnId="{77861555-DFA8-46D2-A998-032E1636F2D5}">
      <dgm:prSet/>
      <dgm:spPr/>
      <dgm:t>
        <a:bodyPr/>
        <a:lstStyle/>
        <a:p>
          <a:pPr algn="ctr"/>
          <a:endParaRPr lang="nl-NL"/>
        </a:p>
      </dgm:t>
    </dgm:pt>
    <dgm:pt modelId="{89950F07-471A-4B3A-A362-6935538B2D1C}">
      <dgm:prSet/>
      <dgm:spPr/>
      <dgm:t>
        <a:bodyPr/>
        <a:lstStyle/>
        <a:p>
          <a:pPr algn="ctr" rtl="0"/>
          <a:r>
            <a:rPr lang="nl-NL" smtClean="0"/>
            <a:t>Zwart gevlekt paard: kans is 3 op de 16</a:t>
          </a:r>
          <a:endParaRPr lang="nl-NL"/>
        </a:p>
      </dgm:t>
    </dgm:pt>
    <dgm:pt modelId="{C302C925-E9BF-48C1-AE72-1CEC6EC8EB6C}" type="parTrans" cxnId="{4DD61999-9790-487D-98CB-903B755CCE35}">
      <dgm:prSet/>
      <dgm:spPr/>
      <dgm:t>
        <a:bodyPr/>
        <a:lstStyle/>
        <a:p>
          <a:pPr algn="ctr"/>
          <a:endParaRPr lang="nl-NL"/>
        </a:p>
      </dgm:t>
    </dgm:pt>
    <dgm:pt modelId="{4C57E2C6-294B-41CA-9B80-D9EC04994D18}" type="sibTrans" cxnId="{4DD61999-9790-487D-98CB-903B755CCE35}">
      <dgm:prSet/>
      <dgm:spPr/>
      <dgm:t>
        <a:bodyPr/>
        <a:lstStyle/>
        <a:p>
          <a:pPr algn="ctr"/>
          <a:endParaRPr lang="nl-NL"/>
        </a:p>
      </dgm:t>
    </dgm:pt>
    <dgm:pt modelId="{B49E9FA6-B3AA-4A94-8B15-3B819C3C19D5}" type="pres">
      <dgm:prSet presAssocID="{FBFD33B5-EA06-4070-A0D8-FDAEBD26357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3B346BD2-F0C3-4F6E-9099-D0993987433C}" type="pres">
      <dgm:prSet presAssocID="{2D4D970F-C46D-41A7-9987-A8E944F2B2CB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14331AE-EB08-4465-B733-F480042B4129}" type="pres">
      <dgm:prSet presAssocID="{B6D57079-C86D-4A8A-918F-8D1FD8CCC772}" presName="spacer" presStyleCnt="0"/>
      <dgm:spPr/>
    </dgm:pt>
    <dgm:pt modelId="{A4A92A2D-9A8E-4B8A-980B-5FCA81DBFCB3}" type="pres">
      <dgm:prSet presAssocID="{B4513BE8-8FD1-471E-911A-4271ADE3E9C5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4923E79-F088-494A-BB1F-3D699F498238}" type="pres">
      <dgm:prSet presAssocID="{736D7012-0BA7-4793-89AD-1AD383D01F5F}" presName="spacer" presStyleCnt="0"/>
      <dgm:spPr/>
    </dgm:pt>
    <dgm:pt modelId="{E0F40C55-DF39-4197-848D-4B5450A229A1}" type="pres">
      <dgm:prSet presAssocID="{F38E2DC6-3CA7-4980-B3B8-1F239E640C5F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2D0EA014-3C47-45F4-BA09-3B86A7F42C47}" type="pres">
      <dgm:prSet presAssocID="{31ADBE22-FC65-40C2-883D-BC3F9BFF66CC}" presName="spacer" presStyleCnt="0"/>
      <dgm:spPr/>
    </dgm:pt>
    <dgm:pt modelId="{890EA857-3738-44B4-96A1-68017A2E73F1}" type="pres">
      <dgm:prSet presAssocID="{8EF85A04-58BE-497A-91CC-0173DFCD8DA9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73889267-5C10-41A2-A75F-00F274D06702}" type="pres">
      <dgm:prSet presAssocID="{4CE0174D-AA55-4B1B-8598-213CE2D26D03}" presName="spacer" presStyleCnt="0"/>
      <dgm:spPr/>
    </dgm:pt>
    <dgm:pt modelId="{272CFEBA-76EE-4E0C-8F96-D280C92FACB3}" type="pres">
      <dgm:prSet presAssocID="{F1F05F85-2B31-4360-966A-A0C442FCB6EA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5FBA85C-2ADF-4698-87CB-D0D70C31FDBE}" type="pres">
      <dgm:prSet presAssocID="{A3C4CADE-E788-481E-A3FD-7EB0DCA20937}" presName="spacer" presStyleCnt="0"/>
      <dgm:spPr/>
    </dgm:pt>
    <dgm:pt modelId="{7FE9E973-A52D-4847-9CC2-31EE5C02676C}" type="pres">
      <dgm:prSet presAssocID="{89950F07-471A-4B3A-A362-6935538B2D1C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77861555-DFA8-46D2-A998-032E1636F2D5}" srcId="{FBFD33B5-EA06-4070-A0D8-FDAEBD26357D}" destId="{F1F05F85-2B31-4360-966A-A0C442FCB6EA}" srcOrd="4" destOrd="0" parTransId="{00CA45E3-7276-4805-A165-2DE232BDEDB6}" sibTransId="{A3C4CADE-E788-481E-A3FD-7EB0DCA20937}"/>
    <dgm:cxn modelId="{E6A78012-6955-4A0C-905C-123016212BB7}" type="presOf" srcId="{FBFD33B5-EA06-4070-A0D8-FDAEBD26357D}" destId="{B49E9FA6-B3AA-4A94-8B15-3B819C3C19D5}" srcOrd="0" destOrd="0" presId="urn:microsoft.com/office/officeart/2005/8/layout/vList2"/>
    <dgm:cxn modelId="{6D80FCFA-EAA8-41FA-8932-0B0B566B41AD}" srcId="{FBFD33B5-EA06-4070-A0D8-FDAEBD26357D}" destId="{2D4D970F-C46D-41A7-9987-A8E944F2B2CB}" srcOrd="0" destOrd="0" parTransId="{882CF153-C409-44A7-8EEE-497AA0647302}" sibTransId="{B6D57079-C86D-4A8A-918F-8D1FD8CCC772}"/>
    <dgm:cxn modelId="{2FF1BEFB-6FAA-435E-B6A9-C7C4179A7CCE}" type="presOf" srcId="{F38E2DC6-3CA7-4980-B3B8-1F239E640C5F}" destId="{E0F40C55-DF39-4197-848D-4B5450A229A1}" srcOrd="0" destOrd="0" presId="urn:microsoft.com/office/officeart/2005/8/layout/vList2"/>
    <dgm:cxn modelId="{2FB4B305-E6F3-433A-86D9-F834FF54DF24}" type="presOf" srcId="{2D4D970F-C46D-41A7-9987-A8E944F2B2CB}" destId="{3B346BD2-F0C3-4F6E-9099-D0993987433C}" srcOrd="0" destOrd="0" presId="urn:microsoft.com/office/officeart/2005/8/layout/vList2"/>
    <dgm:cxn modelId="{8A0D1F67-E380-485A-83A3-559273D92773}" type="presOf" srcId="{89950F07-471A-4B3A-A362-6935538B2D1C}" destId="{7FE9E973-A52D-4847-9CC2-31EE5C02676C}" srcOrd="0" destOrd="0" presId="urn:microsoft.com/office/officeart/2005/8/layout/vList2"/>
    <dgm:cxn modelId="{37088CB8-3A02-458C-9836-5E24CC985883}" type="presOf" srcId="{B4513BE8-8FD1-471E-911A-4271ADE3E9C5}" destId="{A4A92A2D-9A8E-4B8A-980B-5FCA81DBFCB3}" srcOrd="0" destOrd="0" presId="urn:microsoft.com/office/officeart/2005/8/layout/vList2"/>
    <dgm:cxn modelId="{5016F4FC-9BAE-4E60-98B1-48858655FA96}" srcId="{FBFD33B5-EA06-4070-A0D8-FDAEBD26357D}" destId="{8EF85A04-58BE-497A-91CC-0173DFCD8DA9}" srcOrd="3" destOrd="0" parTransId="{BA71B8D9-6CD9-4249-95EC-D413D9316D39}" sibTransId="{4CE0174D-AA55-4B1B-8598-213CE2D26D03}"/>
    <dgm:cxn modelId="{0C1B7D54-8567-4236-8EFC-840B9D5DEC08}" srcId="{FBFD33B5-EA06-4070-A0D8-FDAEBD26357D}" destId="{B4513BE8-8FD1-471E-911A-4271ADE3E9C5}" srcOrd="1" destOrd="0" parTransId="{9B004D25-FB9F-4D0A-8482-8DFD3354DB92}" sibTransId="{736D7012-0BA7-4793-89AD-1AD383D01F5F}"/>
    <dgm:cxn modelId="{4DD61999-9790-487D-98CB-903B755CCE35}" srcId="{FBFD33B5-EA06-4070-A0D8-FDAEBD26357D}" destId="{89950F07-471A-4B3A-A362-6935538B2D1C}" srcOrd="5" destOrd="0" parTransId="{C302C925-E9BF-48C1-AE72-1CEC6EC8EB6C}" sibTransId="{4C57E2C6-294B-41CA-9B80-D9EC04994D18}"/>
    <dgm:cxn modelId="{8C160EAA-5250-4FD3-9E18-11D45AA25AF5}" srcId="{FBFD33B5-EA06-4070-A0D8-FDAEBD26357D}" destId="{F38E2DC6-3CA7-4980-B3B8-1F239E640C5F}" srcOrd="2" destOrd="0" parTransId="{0427B894-8F68-4D3A-B9DE-F8164F3EC2E7}" sibTransId="{31ADBE22-FC65-40C2-883D-BC3F9BFF66CC}"/>
    <dgm:cxn modelId="{1351E43C-5700-4BDE-8E7F-D023C5CA89A9}" type="presOf" srcId="{8EF85A04-58BE-497A-91CC-0173DFCD8DA9}" destId="{890EA857-3738-44B4-96A1-68017A2E73F1}" srcOrd="0" destOrd="0" presId="urn:microsoft.com/office/officeart/2005/8/layout/vList2"/>
    <dgm:cxn modelId="{7765361F-C683-4569-8273-E3821ED130D3}" type="presOf" srcId="{F1F05F85-2B31-4360-966A-A0C442FCB6EA}" destId="{272CFEBA-76EE-4E0C-8F96-D280C92FACB3}" srcOrd="0" destOrd="0" presId="urn:microsoft.com/office/officeart/2005/8/layout/vList2"/>
    <dgm:cxn modelId="{7FBFDC88-A23A-4C9F-B5FA-F872C94ADB7D}" type="presParOf" srcId="{B49E9FA6-B3AA-4A94-8B15-3B819C3C19D5}" destId="{3B346BD2-F0C3-4F6E-9099-D0993987433C}" srcOrd="0" destOrd="0" presId="urn:microsoft.com/office/officeart/2005/8/layout/vList2"/>
    <dgm:cxn modelId="{F5332425-93ED-478C-9B68-C77D18047475}" type="presParOf" srcId="{B49E9FA6-B3AA-4A94-8B15-3B819C3C19D5}" destId="{514331AE-EB08-4465-B733-F480042B4129}" srcOrd="1" destOrd="0" presId="urn:microsoft.com/office/officeart/2005/8/layout/vList2"/>
    <dgm:cxn modelId="{E84BBF7E-2B0C-49FC-B260-E7BE5AF88F7B}" type="presParOf" srcId="{B49E9FA6-B3AA-4A94-8B15-3B819C3C19D5}" destId="{A4A92A2D-9A8E-4B8A-980B-5FCA81DBFCB3}" srcOrd="2" destOrd="0" presId="urn:microsoft.com/office/officeart/2005/8/layout/vList2"/>
    <dgm:cxn modelId="{395547ED-0314-41B5-9067-641C60A095BA}" type="presParOf" srcId="{B49E9FA6-B3AA-4A94-8B15-3B819C3C19D5}" destId="{94923E79-F088-494A-BB1F-3D699F498238}" srcOrd="3" destOrd="0" presId="urn:microsoft.com/office/officeart/2005/8/layout/vList2"/>
    <dgm:cxn modelId="{55BDE03E-1905-47B0-A792-7DC1E188797F}" type="presParOf" srcId="{B49E9FA6-B3AA-4A94-8B15-3B819C3C19D5}" destId="{E0F40C55-DF39-4197-848D-4B5450A229A1}" srcOrd="4" destOrd="0" presId="urn:microsoft.com/office/officeart/2005/8/layout/vList2"/>
    <dgm:cxn modelId="{5FA05F6D-4CE6-424E-9CDA-1E0096EFF9B1}" type="presParOf" srcId="{B49E9FA6-B3AA-4A94-8B15-3B819C3C19D5}" destId="{2D0EA014-3C47-45F4-BA09-3B86A7F42C47}" srcOrd="5" destOrd="0" presId="urn:microsoft.com/office/officeart/2005/8/layout/vList2"/>
    <dgm:cxn modelId="{A6F70A35-8C63-4456-B6D6-D88A574F94B2}" type="presParOf" srcId="{B49E9FA6-B3AA-4A94-8B15-3B819C3C19D5}" destId="{890EA857-3738-44B4-96A1-68017A2E73F1}" srcOrd="6" destOrd="0" presId="urn:microsoft.com/office/officeart/2005/8/layout/vList2"/>
    <dgm:cxn modelId="{F2DE59B2-7A50-4D6E-98DC-51478E70538B}" type="presParOf" srcId="{B49E9FA6-B3AA-4A94-8B15-3B819C3C19D5}" destId="{73889267-5C10-41A2-A75F-00F274D06702}" srcOrd="7" destOrd="0" presId="urn:microsoft.com/office/officeart/2005/8/layout/vList2"/>
    <dgm:cxn modelId="{8C1E1018-ADC4-406C-A352-1268007965CA}" type="presParOf" srcId="{B49E9FA6-B3AA-4A94-8B15-3B819C3C19D5}" destId="{272CFEBA-76EE-4E0C-8F96-D280C92FACB3}" srcOrd="8" destOrd="0" presId="urn:microsoft.com/office/officeart/2005/8/layout/vList2"/>
    <dgm:cxn modelId="{306C3B10-A85A-4CB0-B242-F388758465FA}" type="presParOf" srcId="{B49E9FA6-B3AA-4A94-8B15-3B819C3C19D5}" destId="{45FBA85C-2ADF-4698-87CB-D0D70C31FDBE}" srcOrd="9" destOrd="0" presId="urn:microsoft.com/office/officeart/2005/8/layout/vList2"/>
    <dgm:cxn modelId="{20C0511E-F2AB-4E34-89AE-4CCCCF0256E1}" type="presParOf" srcId="{B49E9FA6-B3AA-4A94-8B15-3B819C3C19D5}" destId="{7FE9E973-A52D-4847-9CC2-31EE5C02676C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92010B81-14FA-4176-917D-69C5721513F8}" type="doc">
      <dgm:prSet loTypeId="urn:microsoft.com/office/officeart/2005/8/layout/vList2" loCatId="list" qsTypeId="urn:microsoft.com/office/officeart/2005/8/quickstyle/simple5" qsCatId="simple" csTypeId="urn:microsoft.com/office/officeart/2005/8/colors/accent2_4" csCatId="accent2" phldr="1"/>
      <dgm:spPr/>
      <dgm:t>
        <a:bodyPr/>
        <a:lstStyle/>
        <a:p>
          <a:endParaRPr lang="nl-NL"/>
        </a:p>
      </dgm:t>
    </dgm:pt>
    <dgm:pt modelId="{2A7D6C44-EF1A-41D8-9F00-BA6C48A3B594}">
      <dgm:prSet/>
      <dgm:spPr/>
      <dgm:t>
        <a:bodyPr/>
        <a:lstStyle/>
        <a:p>
          <a:pPr algn="ctr" rtl="0"/>
          <a:r>
            <a:rPr lang="nl-NL" dirty="0" smtClean="0"/>
            <a:t>Onafhankelijke overerving VI </a:t>
          </a:r>
          <a:endParaRPr lang="nl-NL" dirty="0"/>
        </a:p>
      </dgm:t>
    </dgm:pt>
    <dgm:pt modelId="{B3D1AD9D-AB2D-4B16-8CD3-1149A0C0C1ED}" type="parTrans" cxnId="{2A4B4D6A-E5AD-4780-9BC3-9F079AEF53AC}">
      <dgm:prSet/>
      <dgm:spPr/>
      <dgm:t>
        <a:bodyPr/>
        <a:lstStyle/>
        <a:p>
          <a:endParaRPr lang="nl-NL"/>
        </a:p>
      </dgm:t>
    </dgm:pt>
    <dgm:pt modelId="{4636A8B4-86B6-4DD4-81A9-2BE489C4FCCB}" type="sibTrans" cxnId="{2A4B4D6A-E5AD-4780-9BC3-9F079AEF53AC}">
      <dgm:prSet/>
      <dgm:spPr/>
      <dgm:t>
        <a:bodyPr/>
        <a:lstStyle/>
        <a:p>
          <a:endParaRPr lang="nl-NL"/>
        </a:p>
      </dgm:t>
    </dgm:pt>
    <dgm:pt modelId="{77CE2FB8-B6BE-4EA6-807A-96B9FF9BA2F2}" type="pres">
      <dgm:prSet presAssocID="{92010B81-14FA-4176-917D-69C5721513F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7AB63A7C-547D-405A-B8D6-533B414191DF}" type="pres">
      <dgm:prSet presAssocID="{2A7D6C44-EF1A-41D8-9F00-BA6C48A3B59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D381CA4A-80C8-43C4-95CA-55640F92821D}" type="presOf" srcId="{92010B81-14FA-4176-917D-69C5721513F8}" destId="{77CE2FB8-B6BE-4EA6-807A-96B9FF9BA2F2}" srcOrd="0" destOrd="0" presId="urn:microsoft.com/office/officeart/2005/8/layout/vList2"/>
    <dgm:cxn modelId="{01C236BD-FDC2-4B8B-8BA5-C070775A5430}" type="presOf" srcId="{2A7D6C44-EF1A-41D8-9F00-BA6C48A3B594}" destId="{7AB63A7C-547D-405A-B8D6-533B414191DF}" srcOrd="0" destOrd="0" presId="urn:microsoft.com/office/officeart/2005/8/layout/vList2"/>
    <dgm:cxn modelId="{2A4B4D6A-E5AD-4780-9BC3-9F079AEF53AC}" srcId="{92010B81-14FA-4176-917D-69C5721513F8}" destId="{2A7D6C44-EF1A-41D8-9F00-BA6C48A3B594}" srcOrd="0" destOrd="0" parTransId="{B3D1AD9D-AB2D-4B16-8CD3-1149A0C0C1ED}" sibTransId="{4636A8B4-86B6-4DD4-81A9-2BE489C4FCCB}"/>
    <dgm:cxn modelId="{CEDBD986-A204-4141-ADA0-B24C0902EA08}" type="presParOf" srcId="{77CE2FB8-B6BE-4EA6-807A-96B9FF9BA2F2}" destId="{7AB63A7C-547D-405A-B8D6-533B414191D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F70CE889-3847-4761-95FE-C6EFDA337EA9}" type="doc">
      <dgm:prSet loTypeId="urn:microsoft.com/office/officeart/2005/8/layout/vList2" loCatId="list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nl-NL"/>
        </a:p>
      </dgm:t>
    </dgm:pt>
    <dgm:pt modelId="{2815728B-B4A4-4CFE-8435-461108455198}">
      <dgm:prSet custT="1"/>
      <dgm:spPr/>
      <dgm:t>
        <a:bodyPr/>
        <a:lstStyle/>
        <a:p>
          <a:pPr algn="ctr" rtl="0"/>
          <a:r>
            <a:rPr lang="nl-NL" sz="2400" smtClean="0"/>
            <a:t>Hoeveel verschillende genotypen kunnen er in één geslachtscel voorkomen?</a:t>
          </a:r>
          <a:endParaRPr lang="nl-NL" sz="2400"/>
        </a:p>
      </dgm:t>
    </dgm:pt>
    <dgm:pt modelId="{59E8EEB6-9E38-4061-A8EB-AD05D585743A}" type="parTrans" cxnId="{A5A9089D-22CF-4656-957C-9F049FC10B22}">
      <dgm:prSet/>
      <dgm:spPr/>
      <dgm:t>
        <a:bodyPr/>
        <a:lstStyle/>
        <a:p>
          <a:pPr algn="ctr"/>
          <a:endParaRPr lang="nl-NL" sz="2400"/>
        </a:p>
      </dgm:t>
    </dgm:pt>
    <dgm:pt modelId="{23D50E28-4364-4146-8B0A-47F52BA9BC6B}" type="sibTrans" cxnId="{A5A9089D-22CF-4656-957C-9F049FC10B22}">
      <dgm:prSet/>
      <dgm:spPr/>
      <dgm:t>
        <a:bodyPr/>
        <a:lstStyle/>
        <a:p>
          <a:pPr algn="ctr"/>
          <a:endParaRPr lang="nl-NL" sz="2400"/>
        </a:p>
      </dgm:t>
    </dgm:pt>
    <dgm:pt modelId="{BDBE9FF5-47BD-485A-9569-6427574CDD4C}">
      <dgm:prSet custT="1"/>
      <dgm:spPr/>
      <dgm:t>
        <a:bodyPr/>
        <a:lstStyle/>
        <a:p>
          <a:pPr algn="ctr" rtl="0"/>
          <a:r>
            <a:rPr lang="nl-NL" sz="2400" dirty="0" smtClean="0"/>
            <a:t>Berekening: door per genenpaar te kijken hoeveel typen mogelijk zijn</a:t>
          </a:r>
          <a:endParaRPr lang="nl-NL" sz="2400" dirty="0"/>
        </a:p>
      </dgm:t>
    </dgm:pt>
    <dgm:pt modelId="{96222C85-2655-4AC2-A876-605598967FAB}" type="parTrans" cxnId="{67831DBF-6510-4DEC-A3EA-BAABB66A625E}">
      <dgm:prSet/>
      <dgm:spPr/>
      <dgm:t>
        <a:bodyPr/>
        <a:lstStyle/>
        <a:p>
          <a:pPr algn="ctr"/>
          <a:endParaRPr lang="nl-NL" sz="2400"/>
        </a:p>
      </dgm:t>
    </dgm:pt>
    <dgm:pt modelId="{ECDE9EF9-4E16-4D18-B016-04CCA95FBDCD}" type="sibTrans" cxnId="{67831DBF-6510-4DEC-A3EA-BAABB66A625E}">
      <dgm:prSet/>
      <dgm:spPr/>
      <dgm:t>
        <a:bodyPr/>
        <a:lstStyle/>
        <a:p>
          <a:pPr algn="ctr"/>
          <a:endParaRPr lang="nl-NL" sz="2400"/>
        </a:p>
      </dgm:t>
    </dgm:pt>
    <dgm:pt modelId="{201FD8A2-2BCC-49FE-9605-49E7A4165CED}">
      <dgm:prSet custT="1"/>
      <dgm:spPr/>
      <dgm:t>
        <a:bodyPr/>
        <a:lstStyle/>
        <a:p>
          <a:pPr algn="ctr" rtl="0"/>
          <a:r>
            <a:rPr lang="nl-NL" sz="2400" dirty="0" smtClean="0"/>
            <a:t>Bijvoorbeeld de mogelijke combinaties voor 4 eigenschappen: </a:t>
          </a:r>
          <a:r>
            <a:rPr lang="nl-NL" sz="2400" dirty="0" err="1" smtClean="0"/>
            <a:t>AaBBCcDd</a:t>
          </a:r>
          <a:endParaRPr lang="nl-NL" sz="2400" dirty="0"/>
        </a:p>
      </dgm:t>
    </dgm:pt>
    <dgm:pt modelId="{515D4289-0384-449D-83E0-D4639650AF36}" type="parTrans" cxnId="{7748CF24-F22E-4635-A643-990AECBD7085}">
      <dgm:prSet/>
      <dgm:spPr/>
      <dgm:t>
        <a:bodyPr/>
        <a:lstStyle/>
        <a:p>
          <a:pPr algn="ctr"/>
          <a:endParaRPr lang="nl-NL" sz="2400"/>
        </a:p>
      </dgm:t>
    </dgm:pt>
    <dgm:pt modelId="{4EBCE3EC-5402-4DE6-9FF4-4E61ABD58951}" type="sibTrans" cxnId="{7748CF24-F22E-4635-A643-990AECBD7085}">
      <dgm:prSet/>
      <dgm:spPr/>
      <dgm:t>
        <a:bodyPr/>
        <a:lstStyle/>
        <a:p>
          <a:pPr algn="ctr"/>
          <a:endParaRPr lang="nl-NL" sz="2400"/>
        </a:p>
      </dgm:t>
    </dgm:pt>
    <dgm:pt modelId="{9842DAF2-507A-4571-9DFB-4E5341334F89}">
      <dgm:prSet custT="1"/>
      <dgm:spPr/>
      <dgm:t>
        <a:bodyPr/>
        <a:lstStyle/>
        <a:p>
          <a:pPr algn="ctr" rtl="0"/>
          <a:r>
            <a:rPr lang="nl-NL" sz="2400" dirty="0" smtClean="0"/>
            <a:t>Mogelijkheden Aa – 2 (A of a); BB – 1; Cc – 2; </a:t>
          </a:r>
          <a:r>
            <a:rPr lang="nl-NL" sz="2400" dirty="0" err="1" smtClean="0"/>
            <a:t>Dd</a:t>
          </a:r>
          <a:r>
            <a:rPr lang="nl-NL" sz="2400" dirty="0" smtClean="0"/>
            <a:t> – 2 </a:t>
          </a:r>
          <a:endParaRPr lang="nl-NL" sz="2400" dirty="0"/>
        </a:p>
      </dgm:t>
    </dgm:pt>
    <dgm:pt modelId="{27070A61-1D29-498F-8D93-A0B2FAAD976D}" type="parTrans" cxnId="{879B5F60-781C-4726-A99E-BE906776ADF6}">
      <dgm:prSet/>
      <dgm:spPr/>
      <dgm:t>
        <a:bodyPr/>
        <a:lstStyle/>
        <a:p>
          <a:pPr algn="ctr"/>
          <a:endParaRPr lang="nl-NL" sz="2400"/>
        </a:p>
      </dgm:t>
    </dgm:pt>
    <dgm:pt modelId="{90C3955A-A46E-4639-8314-26C642A6C0F5}" type="sibTrans" cxnId="{879B5F60-781C-4726-A99E-BE906776ADF6}">
      <dgm:prSet/>
      <dgm:spPr/>
      <dgm:t>
        <a:bodyPr/>
        <a:lstStyle/>
        <a:p>
          <a:pPr algn="ctr"/>
          <a:endParaRPr lang="nl-NL" sz="2400"/>
        </a:p>
      </dgm:t>
    </dgm:pt>
    <dgm:pt modelId="{256B2AC4-93DF-47A0-AACA-646C0DD9D428}">
      <dgm:prSet custT="1"/>
      <dgm:spPr/>
      <dgm:t>
        <a:bodyPr/>
        <a:lstStyle/>
        <a:p>
          <a:pPr algn="ctr" rtl="0"/>
          <a:r>
            <a:rPr lang="nl-NL" sz="2400" smtClean="0"/>
            <a:t>Totaal aantal combinaties: 2 x 1 x 2 x 2 = 8</a:t>
          </a:r>
          <a:endParaRPr lang="nl-NL" sz="2400"/>
        </a:p>
      </dgm:t>
    </dgm:pt>
    <dgm:pt modelId="{F57CE08A-632A-408E-96CB-D8E1616F7DCA}" type="parTrans" cxnId="{1410DF0B-58AE-4D4A-AC42-F326B2DB49B9}">
      <dgm:prSet/>
      <dgm:spPr/>
      <dgm:t>
        <a:bodyPr/>
        <a:lstStyle/>
        <a:p>
          <a:pPr algn="ctr"/>
          <a:endParaRPr lang="nl-NL" sz="2400"/>
        </a:p>
      </dgm:t>
    </dgm:pt>
    <dgm:pt modelId="{34DB91D0-DE0B-4ACD-8AE6-9FF0B53DD337}" type="sibTrans" cxnId="{1410DF0B-58AE-4D4A-AC42-F326B2DB49B9}">
      <dgm:prSet/>
      <dgm:spPr/>
      <dgm:t>
        <a:bodyPr/>
        <a:lstStyle/>
        <a:p>
          <a:pPr algn="ctr"/>
          <a:endParaRPr lang="nl-NL" sz="2400"/>
        </a:p>
      </dgm:t>
    </dgm:pt>
    <dgm:pt modelId="{D3B6CE91-4A92-4C5A-93A6-175C0E7C7A89}">
      <dgm:prSet custT="1"/>
      <dgm:spPr/>
      <dgm:t>
        <a:bodyPr/>
        <a:lstStyle/>
        <a:p>
          <a:pPr algn="ctr" rtl="0"/>
          <a:r>
            <a:rPr lang="nl-NL" sz="2400" smtClean="0"/>
            <a:t>Er zijn dus 8 verschillende genotypen mogelijk</a:t>
          </a:r>
          <a:endParaRPr lang="nl-NL" sz="2400"/>
        </a:p>
      </dgm:t>
    </dgm:pt>
    <dgm:pt modelId="{9A4473B8-7CC7-46E6-B799-A535590E75A5}" type="parTrans" cxnId="{E11D1BA0-6851-4FD0-B1E3-E5C7626F3E02}">
      <dgm:prSet/>
      <dgm:spPr/>
      <dgm:t>
        <a:bodyPr/>
        <a:lstStyle/>
        <a:p>
          <a:pPr algn="ctr"/>
          <a:endParaRPr lang="nl-NL" sz="2400"/>
        </a:p>
      </dgm:t>
    </dgm:pt>
    <dgm:pt modelId="{32BB4FCD-9BAB-4927-8066-5AAD1936F5B8}" type="sibTrans" cxnId="{E11D1BA0-6851-4FD0-B1E3-E5C7626F3E02}">
      <dgm:prSet/>
      <dgm:spPr/>
      <dgm:t>
        <a:bodyPr/>
        <a:lstStyle/>
        <a:p>
          <a:pPr algn="ctr"/>
          <a:endParaRPr lang="nl-NL" sz="2400"/>
        </a:p>
      </dgm:t>
    </dgm:pt>
    <dgm:pt modelId="{D011CCED-8C00-4399-A5AF-339687D823EC}" type="pres">
      <dgm:prSet presAssocID="{F70CE889-3847-4761-95FE-C6EFDA337EA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C477061C-E36F-4EB1-81AB-B17F07BAC27D}" type="pres">
      <dgm:prSet presAssocID="{2815728B-B4A4-4CFE-8435-461108455198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B89E3ED8-F037-4376-8F00-F355C332B044}" type="pres">
      <dgm:prSet presAssocID="{23D50E28-4364-4146-8B0A-47F52BA9BC6B}" presName="spacer" presStyleCnt="0"/>
      <dgm:spPr/>
    </dgm:pt>
    <dgm:pt modelId="{5D26F4A1-36EE-4369-86EB-6049ABAED682}" type="pres">
      <dgm:prSet presAssocID="{BDBE9FF5-47BD-485A-9569-6427574CDD4C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745B7D71-D837-4ED7-AF75-5190B8A6E0F3}" type="pres">
      <dgm:prSet presAssocID="{ECDE9EF9-4E16-4D18-B016-04CCA95FBDCD}" presName="spacer" presStyleCnt="0"/>
      <dgm:spPr/>
    </dgm:pt>
    <dgm:pt modelId="{42897A91-E891-48B9-8F46-AA29E2A36BEA}" type="pres">
      <dgm:prSet presAssocID="{201FD8A2-2BCC-49FE-9605-49E7A4165CED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7592A62-3F55-43C4-8E98-CBFFA41C9C51}" type="pres">
      <dgm:prSet presAssocID="{4EBCE3EC-5402-4DE6-9FF4-4E61ABD58951}" presName="spacer" presStyleCnt="0"/>
      <dgm:spPr/>
    </dgm:pt>
    <dgm:pt modelId="{7F94711B-A236-4576-9916-758A6E77D3B0}" type="pres">
      <dgm:prSet presAssocID="{9842DAF2-507A-4571-9DFB-4E5341334F89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1F25735-6E68-4583-BC9A-4529FD974E82}" type="pres">
      <dgm:prSet presAssocID="{90C3955A-A46E-4639-8314-26C642A6C0F5}" presName="spacer" presStyleCnt="0"/>
      <dgm:spPr/>
    </dgm:pt>
    <dgm:pt modelId="{BCDA6348-7EC9-425F-BC31-CA3A2C7F7BCC}" type="pres">
      <dgm:prSet presAssocID="{256B2AC4-93DF-47A0-AACA-646C0DD9D428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351BEF7-F26A-42D0-AD6F-BB71F754853E}" type="pres">
      <dgm:prSet presAssocID="{34DB91D0-DE0B-4ACD-8AE6-9FF0B53DD337}" presName="spacer" presStyleCnt="0"/>
      <dgm:spPr/>
    </dgm:pt>
    <dgm:pt modelId="{1E4C3176-06FA-4795-BEE9-74ED561D3182}" type="pres">
      <dgm:prSet presAssocID="{D3B6CE91-4A92-4C5A-93A6-175C0E7C7A89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2CC96EF5-ED80-4A12-84B4-A53C0AB072D5}" type="presOf" srcId="{F70CE889-3847-4761-95FE-C6EFDA337EA9}" destId="{D011CCED-8C00-4399-A5AF-339687D823EC}" srcOrd="0" destOrd="0" presId="urn:microsoft.com/office/officeart/2005/8/layout/vList2"/>
    <dgm:cxn modelId="{67831DBF-6510-4DEC-A3EA-BAABB66A625E}" srcId="{F70CE889-3847-4761-95FE-C6EFDA337EA9}" destId="{BDBE9FF5-47BD-485A-9569-6427574CDD4C}" srcOrd="1" destOrd="0" parTransId="{96222C85-2655-4AC2-A876-605598967FAB}" sibTransId="{ECDE9EF9-4E16-4D18-B016-04CCA95FBDCD}"/>
    <dgm:cxn modelId="{879B5F60-781C-4726-A99E-BE906776ADF6}" srcId="{F70CE889-3847-4761-95FE-C6EFDA337EA9}" destId="{9842DAF2-507A-4571-9DFB-4E5341334F89}" srcOrd="3" destOrd="0" parTransId="{27070A61-1D29-498F-8D93-A0B2FAAD976D}" sibTransId="{90C3955A-A46E-4639-8314-26C642A6C0F5}"/>
    <dgm:cxn modelId="{E11D1BA0-6851-4FD0-B1E3-E5C7626F3E02}" srcId="{F70CE889-3847-4761-95FE-C6EFDA337EA9}" destId="{D3B6CE91-4A92-4C5A-93A6-175C0E7C7A89}" srcOrd="5" destOrd="0" parTransId="{9A4473B8-7CC7-46E6-B799-A535590E75A5}" sibTransId="{32BB4FCD-9BAB-4927-8066-5AAD1936F5B8}"/>
    <dgm:cxn modelId="{A5A9089D-22CF-4656-957C-9F049FC10B22}" srcId="{F70CE889-3847-4761-95FE-C6EFDA337EA9}" destId="{2815728B-B4A4-4CFE-8435-461108455198}" srcOrd="0" destOrd="0" parTransId="{59E8EEB6-9E38-4061-A8EB-AD05D585743A}" sibTransId="{23D50E28-4364-4146-8B0A-47F52BA9BC6B}"/>
    <dgm:cxn modelId="{734956FE-AD97-4923-866C-0BE1650161F7}" type="presOf" srcId="{2815728B-B4A4-4CFE-8435-461108455198}" destId="{C477061C-E36F-4EB1-81AB-B17F07BAC27D}" srcOrd="0" destOrd="0" presId="urn:microsoft.com/office/officeart/2005/8/layout/vList2"/>
    <dgm:cxn modelId="{39D8C000-FCD7-4D40-8651-0E8E003955BF}" type="presOf" srcId="{256B2AC4-93DF-47A0-AACA-646C0DD9D428}" destId="{BCDA6348-7EC9-425F-BC31-CA3A2C7F7BCC}" srcOrd="0" destOrd="0" presId="urn:microsoft.com/office/officeart/2005/8/layout/vList2"/>
    <dgm:cxn modelId="{AF576B58-33FD-4CF2-BDA4-9917D1FA4E93}" type="presOf" srcId="{201FD8A2-2BCC-49FE-9605-49E7A4165CED}" destId="{42897A91-E891-48B9-8F46-AA29E2A36BEA}" srcOrd="0" destOrd="0" presId="urn:microsoft.com/office/officeart/2005/8/layout/vList2"/>
    <dgm:cxn modelId="{1410DF0B-58AE-4D4A-AC42-F326B2DB49B9}" srcId="{F70CE889-3847-4761-95FE-C6EFDA337EA9}" destId="{256B2AC4-93DF-47A0-AACA-646C0DD9D428}" srcOrd="4" destOrd="0" parTransId="{F57CE08A-632A-408E-96CB-D8E1616F7DCA}" sibTransId="{34DB91D0-DE0B-4ACD-8AE6-9FF0B53DD337}"/>
    <dgm:cxn modelId="{7748CF24-F22E-4635-A643-990AECBD7085}" srcId="{F70CE889-3847-4761-95FE-C6EFDA337EA9}" destId="{201FD8A2-2BCC-49FE-9605-49E7A4165CED}" srcOrd="2" destOrd="0" parTransId="{515D4289-0384-449D-83E0-D4639650AF36}" sibTransId="{4EBCE3EC-5402-4DE6-9FF4-4E61ABD58951}"/>
    <dgm:cxn modelId="{D46A61FD-073E-42E0-B9CD-7A0AD1A037BA}" type="presOf" srcId="{BDBE9FF5-47BD-485A-9569-6427574CDD4C}" destId="{5D26F4A1-36EE-4369-86EB-6049ABAED682}" srcOrd="0" destOrd="0" presId="urn:microsoft.com/office/officeart/2005/8/layout/vList2"/>
    <dgm:cxn modelId="{288383E1-4BBE-4478-BE51-C6259A7D8292}" type="presOf" srcId="{D3B6CE91-4A92-4C5A-93A6-175C0E7C7A89}" destId="{1E4C3176-06FA-4795-BEE9-74ED561D3182}" srcOrd="0" destOrd="0" presId="urn:microsoft.com/office/officeart/2005/8/layout/vList2"/>
    <dgm:cxn modelId="{3837764B-6785-4038-BE48-0A94351938A1}" type="presOf" srcId="{9842DAF2-507A-4571-9DFB-4E5341334F89}" destId="{7F94711B-A236-4576-9916-758A6E77D3B0}" srcOrd="0" destOrd="0" presId="urn:microsoft.com/office/officeart/2005/8/layout/vList2"/>
    <dgm:cxn modelId="{BCD17348-5080-421C-BCB9-085C21952503}" type="presParOf" srcId="{D011CCED-8C00-4399-A5AF-339687D823EC}" destId="{C477061C-E36F-4EB1-81AB-B17F07BAC27D}" srcOrd="0" destOrd="0" presId="urn:microsoft.com/office/officeart/2005/8/layout/vList2"/>
    <dgm:cxn modelId="{677506FA-CAF5-4A93-BA36-168C8A38415B}" type="presParOf" srcId="{D011CCED-8C00-4399-A5AF-339687D823EC}" destId="{B89E3ED8-F037-4376-8F00-F355C332B044}" srcOrd="1" destOrd="0" presId="urn:microsoft.com/office/officeart/2005/8/layout/vList2"/>
    <dgm:cxn modelId="{0D46A06C-0832-4B53-B1B8-2804869FB97A}" type="presParOf" srcId="{D011CCED-8C00-4399-A5AF-339687D823EC}" destId="{5D26F4A1-36EE-4369-86EB-6049ABAED682}" srcOrd="2" destOrd="0" presId="urn:microsoft.com/office/officeart/2005/8/layout/vList2"/>
    <dgm:cxn modelId="{F77A744C-0D66-4E8F-B384-2DD526C98C87}" type="presParOf" srcId="{D011CCED-8C00-4399-A5AF-339687D823EC}" destId="{745B7D71-D837-4ED7-AF75-5190B8A6E0F3}" srcOrd="3" destOrd="0" presId="urn:microsoft.com/office/officeart/2005/8/layout/vList2"/>
    <dgm:cxn modelId="{30BDA641-AF15-48F5-88BB-95228FE1F20D}" type="presParOf" srcId="{D011CCED-8C00-4399-A5AF-339687D823EC}" destId="{42897A91-E891-48B9-8F46-AA29E2A36BEA}" srcOrd="4" destOrd="0" presId="urn:microsoft.com/office/officeart/2005/8/layout/vList2"/>
    <dgm:cxn modelId="{E03B9F66-320F-4245-B740-98B4EC65D6E2}" type="presParOf" srcId="{D011CCED-8C00-4399-A5AF-339687D823EC}" destId="{A7592A62-3F55-43C4-8E98-CBFFA41C9C51}" srcOrd="5" destOrd="0" presId="urn:microsoft.com/office/officeart/2005/8/layout/vList2"/>
    <dgm:cxn modelId="{0FE57912-3B19-40F4-9D24-46D3460632F0}" type="presParOf" srcId="{D011CCED-8C00-4399-A5AF-339687D823EC}" destId="{7F94711B-A236-4576-9916-758A6E77D3B0}" srcOrd="6" destOrd="0" presId="urn:microsoft.com/office/officeart/2005/8/layout/vList2"/>
    <dgm:cxn modelId="{D21A5F9C-98DF-432F-B7CB-A6D4B5393D45}" type="presParOf" srcId="{D011CCED-8C00-4399-A5AF-339687D823EC}" destId="{81F25735-6E68-4583-BC9A-4529FD974E82}" srcOrd="7" destOrd="0" presId="urn:microsoft.com/office/officeart/2005/8/layout/vList2"/>
    <dgm:cxn modelId="{4E0E2436-AC0C-4E1B-99D3-8F16DAC8727A}" type="presParOf" srcId="{D011CCED-8C00-4399-A5AF-339687D823EC}" destId="{BCDA6348-7EC9-425F-BC31-CA3A2C7F7BCC}" srcOrd="8" destOrd="0" presId="urn:microsoft.com/office/officeart/2005/8/layout/vList2"/>
    <dgm:cxn modelId="{E4AFD1A7-CEA2-47E8-9A94-B4A3590D7CB3}" type="presParOf" srcId="{D011CCED-8C00-4399-A5AF-339687D823EC}" destId="{9351BEF7-F26A-42D0-AD6F-BB71F754853E}" srcOrd="9" destOrd="0" presId="urn:microsoft.com/office/officeart/2005/8/layout/vList2"/>
    <dgm:cxn modelId="{F8085EB9-C2F6-43F1-88E0-3506FD5CB3A0}" type="presParOf" srcId="{D011CCED-8C00-4399-A5AF-339687D823EC}" destId="{1E4C3176-06FA-4795-BEE9-74ED561D3182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6C7FA708-3540-4F04-AA0B-D6890F740AD9}" type="doc">
      <dgm:prSet loTypeId="urn:microsoft.com/office/officeart/2005/8/layout/vList2" loCatId="list" qsTypeId="urn:microsoft.com/office/officeart/2005/8/quickstyle/simple5" qsCatId="simple" csTypeId="urn:microsoft.com/office/officeart/2005/8/colors/accent2_4" csCatId="accent2" phldr="1"/>
      <dgm:spPr/>
      <dgm:t>
        <a:bodyPr/>
        <a:lstStyle/>
        <a:p>
          <a:endParaRPr lang="nl-NL"/>
        </a:p>
      </dgm:t>
    </dgm:pt>
    <dgm:pt modelId="{4E3285EF-4ADD-4492-9D9F-2F7B3C66FDC9}">
      <dgm:prSet/>
      <dgm:spPr/>
      <dgm:t>
        <a:bodyPr/>
        <a:lstStyle/>
        <a:p>
          <a:pPr rtl="0"/>
          <a:r>
            <a:rPr lang="nl-NL" dirty="0" smtClean="0"/>
            <a:t>Afleiden genotype ouders uit fenotype kroost </a:t>
          </a:r>
          <a:endParaRPr lang="nl-NL" dirty="0"/>
        </a:p>
      </dgm:t>
    </dgm:pt>
    <dgm:pt modelId="{C3350B48-1854-4A70-A689-53A32C6C78A8}" type="parTrans" cxnId="{02C12B96-33DA-4A68-B9D3-1AA62D5B58D3}">
      <dgm:prSet/>
      <dgm:spPr/>
      <dgm:t>
        <a:bodyPr/>
        <a:lstStyle/>
        <a:p>
          <a:endParaRPr lang="nl-NL"/>
        </a:p>
      </dgm:t>
    </dgm:pt>
    <dgm:pt modelId="{9BE0DA28-CF38-4C1B-A969-932EAA852E9E}" type="sibTrans" cxnId="{02C12B96-33DA-4A68-B9D3-1AA62D5B58D3}">
      <dgm:prSet/>
      <dgm:spPr/>
      <dgm:t>
        <a:bodyPr/>
        <a:lstStyle/>
        <a:p>
          <a:endParaRPr lang="nl-NL"/>
        </a:p>
      </dgm:t>
    </dgm:pt>
    <dgm:pt modelId="{592C44D7-0333-4CB6-956A-73F85D5F809B}" type="pres">
      <dgm:prSet presAssocID="{6C7FA708-3540-4F04-AA0B-D6890F740AD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8B2286EE-594C-458C-9CD1-576F473BFD5C}" type="pres">
      <dgm:prSet presAssocID="{4E3285EF-4ADD-4492-9D9F-2F7B3C66FDC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02C12B96-33DA-4A68-B9D3-1AA62D5B58D3}" srcId="{6C7FA708-3540-4F04-AA0B-D6890F740AD9}" destId="{4E3285EF-4ADD-4492-9D9F-2F7B3C66FDC9}" srcOrd="0" destOrd="0" parTransId="{C3350B48-1854-4A70-A689-53A32C6C78A8}" sibTransId="{9BE0DA28-CF38-4C1B-A969-932EAA852E9E}"/>
    <dgm:cxn modelId="{0F834DED-8A75-408F-B0BC-C263B56B5577}" type="presOf" srcId="{6C7FA708-3540-4F04-AA0B-D6890F740AD9}" destId="{592C44D7-0333-4CB6-956A-73F85D5F809B}" srcOrd="0" destOrd="0" presId="urn:microsoft.com/office/officeart/2005/8/layout/vList2"/>
    <dgm:cxn modelId="{B32D37A7-B6C9-4B43-8E43-BC9EF9D170DC}" type="presOf" srcId="{4E3285EF-4ADD-4492-9D9F-2F7B3C66FDC9}" destId="{8B2286EE-594C-458C-9CD1-576F473BFD5C}" srcOrd="0" destOrd="0" presId="urn:microsoft.com/office/officeart/2005/8/layout/vList2"/>
    <dgm:cxn modelId="{C0522EF5-07A4-4DE1-BFC8-45AECACFE473}" type="presParOf" srcId="{592C44D7-0333-4CB6-956A-73F85D5F809B}" destId="{8B2286EE-594C-458C-9CD1-576F473BFD5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47D7D07E-8D1E-4A46-89BC-E745741659B7}" type="doc">
      <dgm:prSet loTypeId="urn:microsoft.com/office/officeart/2005/8/layout/vList2" loCatId="list" qsTypeId="urn:microsoft.com/office/officeart/2005/8/quickstyle/simple3" qsCatId="simple" csTypeId="urn:microsoft.com/office/officeart/2005/8/colors/accent2_5" csCatId="accent2"/>
      <dgm:spPr/>
      <dgm:t>
        <a:bodyPr/>
        <a:lstStyle/>
        <a:p>
          <a:endParaRPr lang="nl-NL"/>
        </a:p>
      </dgm:t>
    </dgm:pt>
    <dgm:pt modelId="{0148C984-DCB5-4EE3-86E7-B75B8B6C009B}">
      <dgm:prSet/>
      <dgm:spPr/>
      <dgm:t>
        <a:bodyPr/>
        <a:lstStyle/>
        <a:p>
          <a:pPr algn="ctr" rtl="0"/>
          <a:r>
            <a:rPr lang="nl-NL" smtClean="0"/>
            <a:t>Fenotype cavia’s na kruising: zie boven</a:t>
          </a:r>
          <a:endParaRPr lang="nl-NL"/>
        </a:p>
      </dgm:t>
    </dgm:pt>
    <dgm:pt modelId="{7D78531E-0495-497D-8EC9-21378C30022E}" type="parTrans" cxnId="{181462E6-3A3E-454D-AD62-E646D68CAED3}">
      <dgm:prSet/>
      <dgm:spPr/>
      <dgm:t>
        <a:bodyPr/>
        <a:lstStyle/>
        <a:p>
          <a:pPr algn="ctr"/>
          <a:endParaRPr lang="nl-NL"/>
        </a:p>
      </dgm:t>
    </dgm:pt>
    <dgm:pt modelId="{558B2DA2-C4DC-449B-A1CC-1540FEE4B19E}" type="sibTrans" cxnId="{181462E6-3A3E-454D-AD62-E646D68CAED3}">
      <dgm:prSet/>
      <dgm:spPr/>
      <dgm:t>
        <a:bodyPr/>
        <a:lstStyle/>
        <a:p>
          <a:pPr algn="ctr"/>
          <a:endParaRPr lang="nl-NL"/>
        </a:p>
      </dgm:t>
    </dgm:pt>
    <dgm:pt modelId="{3583C6C3-E8D5-46E4-BF6E-FFBEBAAC1AAE}">
      <dgm:prSet/>
      <dgm:spPr/>
      <dgm:t>
        <a:bodyPr/>
        <a:lstStyle/>
        <a:p>
          <a:pPr algn="ctr" rtl="0"/>
          <a:r>
            <a:rPr lang="nl-NL" smtClean="0"/>
            <a:t>Zwart (A) – Wit (a) ; Ruwe vacht (B) – Gladde vacht (b)</a:t>
          </a:r>
          <a:endParaRPr lang="nl-NL"/>
        </a:p>
      </dgm:t>
    </dgm:pt>
    <dgm:pt modelId="{76A259C2-59E8-4B11-AD85-9CF4C5B50F5D}" type="parTrans" cxnId="{C7CE472C-29CE-4D99-B394-6B141D95CAFE}">
      <dgm:prSet/>
      <dgm:spPr/>
      <dgm:t>
        <a:bodyPr/>
        <a:lstStyle/>
        <a:p>
          <a:pPr algn="ctr"/>
          <a:endParaRPr lang="nl-NL"/>
        </a:p>
      </dgm:t>
    </dgm:pt>
    <dgm:pt modelId="{0C514E23-48C7-4D15-B627-36C90A1A2DE2}" type="sibTrans" cxnId="{C7CE472C-29CE-4D99-B394-6B141D95CAFE}">
      <dgm:prSet/>
      <dgm:spPr/>
      <dgm:t>
        <a:bodyPr/>
        <a:lstStyle/>
        <a:p>
          <a:pPr algn="ctr"/>
          <a:endParaRPr lang="nl-NL"/>
        </a:p>
      </dgm:t>
    </dgm:pt>
    <dgm:pt modelId="{9F0FBDA7-F78D-41FF-9814-3A50F44439C2}">
      <dgm:prSet/>
      <dgm:spPr/>
      <dgm:t>
        <a:bodyPr/>
        <a:lstStyle/>
        <a:p>
          <a:pPr algn="ctr" rtl="0"/>
          <a:r>
            <a:rPr lang="nl-NL" smtClean="0"/>
            <a:t>Zwart : Wit = ongeveer 1:1 </a:t>
          </a:r>
          <a:r>
            <a:rPr lang="nl-NL" smtClean="0">
              <a:sym typeface="Wingdings"/>
            </a:rPr>
            <a:t></a:t>
          </a:r>
          <a:r>
            <a:rPr lang="nl-NL" smtClean="0"/>
            <a:t> Aa x aa</a:t>
          </a:r>
          <a:endParaRPr lang="nl-NL"/>
        </a:p>
      </dgm:t>
    </dgm:pt>
    <dgm:pt modelId="{2FB5494D-23D4-4E5B-AB68-A58BEC561C74}" type="parTrans" cxnId="{AF346B69-EC88-434B-81EE-7F209BD7C9A8}">
      <dgm:prSet/>
      <dgm:spPr/>
      <dgm:t>
        <a:bodyPr/>
        <a:lstStyle/>
        <a:p>
          <a:pPr algn="ctr"/>
          <a:endParaRPr lang="nl-NL"/>
        </a:p>
      </dgm:t>
    </dgm:pt>
    <dgm:pt modelId="{E6BF42C7-50AD-46BE-8F24-161EE9268E51}" type="sibTrans" cxnId="{AF346B69-EC88-434B-81EE-7F209BD7C9A8}">
      <dgm:prSet/>
      <dgm:spPr/>
      <dgm:t>
        <a:bodyPr/>
        <a:lstStyle/>
        <a:p>
          <a:pPr algn="ctr"/>
          <a:endParaRPr lang="nl-NL"/>
        </a:p>
      </dgm:t>
    </dgm:pt>
    <dgm:pt modelId="{0CB0D725-8350-49BF-8C68-8D667A19DBF6}">
      <dgm:prSet/>
      <dgm:spPr/>
      <dgm:t>
        <a:bodyPr/>
        <a:lstStyle/>
        <a:p>
          <a:pPr algn="ctr" rtl="0"/>
          <a:r>
            <a:rPr lang="nl-NL" smtClean="0"/>
            <a:t>Ruw : Glad = ongeveer 3:1 </a:t>
          </a:r>
          <a:r>
            <a:rPr lang="nl-NL" smtClean="0">
              <a:sym typeface="Wingdings"/>
            </a:rPr>
            <a:t></a:t>
          </a:r>
          <a:r>
            <a:rPr lang="nl-NL" smtClean="0"/>
            <a:t> Bb x Bb</a:t>
          </a:r>
          <a:endParaRPr lang="nl-NL"/>
        </a:p>
      </dgm:t>
    </dgm:pt>
    <dgm:pt modelId="{B5A83A4E-59E0-43EC-945E-60A325038DE1}" type="parTrans" cxnId="{1B534689-F807-4A7D-8201-10955104BAEF}">
      <dgm:prSet/>
      <dgm:spPr/>
      <dgm:t>
        <a:bodyPr/>
        <a:lstStyle/>
        <a:p>
          <a:pPr algn="ctr"/>
          <a:endParaRPr lang="nl-NL"/>
        </a:p>
      </dgm:t>
    </dgm:pt>
    <dgm:pt modelId="{EF2F3E0B-EDBA-4514-967D-2C8DA21C21A7}" type="sibTrans" cxnId="{1B534689-F807-4A7D-8201-10955104BAEF}">
      <dgm:prSet/>
      <dgm:spPr/>
      <dgm:t>
        <a:bodyPr/>
        <a:lstStyle/>
        <a:p>
          <a:pPr algn="ctr"/>
          <a:endParaRPr lang="nl-NL"/>
        </a:p>
      </dgm:t>
    </dgm:pt>
    <dgm:pt modelId="{0DE35BB8-FB80-4E64-BAB6-508FC6C64454}">
      <dgm:prSet/>
      <dgm:spPr/>
      <dgm:t>
        <a:bodyPr/>
        <a:lstStyle/>
        <a:p>
          <a:pPr algn="ctr" rtl="0"/>
          <a:r>
            <a:rPr lang="nl-NL" smtClean="0"/>
            <a:t>Genotype ouders: AaBb x aaBb</a:t>
          </a:r>
          <a:endParaRPr lang="nl-NL"/>
        </a:p>
      </dgm:t>
    </dgm:pt>
    <dgm:pt modelId="{4E9AFDF7-8F71-453F-A6EA-E786ED30A8ED}" type="parTrans" cxnId="{B7A29571-D2CB-44DD-A071-C540667C1214}">
      <dgm:prSet/>
      <dgm:spPr/>
      <dgm:t>
        <a:bodyPr/>
        <a:lstStyle/>
        <a:p>
          <a:pPr algn="ctr"/>
          <a:endParaRPr lang="nl-NL"/>
        </a:p>
      </dgm:t>
    </dgm:pt>
    <dgm:pt modelId="{FE5FE4B9-CEC4-43D7-8D5C-B1EE6C6E3353}" type="sibTrans" cxnId="{B7A29571-D2CB-44DD-A071-C540667C1214}">
      <dgm:prSet/>
      <dgm:spPr/>
      <dgm:t>
        <a:bodyPr/>
        <a:lstStyle/>
        <a:p>
          <a:pPr algn="ctr"/>
          <a:endParaRPr lang="nl-NL"/>
        </a:p>
      </dgm:t>
    </dgm:pt>
    <dgm:pt modelId="{23405CC0-233C-4D29-9988-1419C620F79A}" type="pres">
      <dgm:prSet presAssocID="{47D7D07E-8D1E-4A46-89BC-E745741659B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BEE96F50-9647-4435-91A1-5A5D8C690026}" type="pres">
      <dgm:prSet presAssocID="{0148C984-DCB5-4EE3-86E7-B75B8B6C009B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3526505-66A0-4F5A-8317-4B1B418D08B1}" type="pres">
      <dgm:prSet presAssocID="{558B2DA2-C4DC-449B-A1CC-1540FEE4B19E}" presName="spacer" presStyleCnt="0"/>
      <dgm:spPr/>
    </dgm:pt>
    <dgm:pt modelId="{E766CF32-3B6B-4F4A-9721-9CBE45F19A23}" type="pres">
      <dgm:prSet presAssocID="{3583C6C3-E8D5-46E4-BF6E-FFBEBAAC1AAE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7E97100-3264-4358-AE42-40E68AFB89D5}" type="pres">
      <dgm:prSet presAssocID="{0C514E23-48C7-4D15-B627-36C90A1A2DE2}" presName="spacer" presStyleCnt="0"/>
      <dgm:spPr/>
    </dgm:pt>
    <dgm:pt modelId="{8D340101-FF7A-42BE-BBF7-79541C18EDA0}" type="pres">
      <dgm:prSet presAssocID="{9F0FBDA7-F78D-41FF-9814-3A50F44439C2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B3AA8266-AB35-45FF-AD3F-E62A466CAB0E}" type="pres">
      <dgm:prSet presAssocID="{E6BF42C7-50AD-46BE-8F24-161EE9268E51}" presName="spacer" presStyleCnt="0"/>
      <dgm:spPr/>
    </dgm:pt>
    <dgm:pt modelId="{97D55130-DA68-47FE-9CED-440736966083}" type="pres">
      <dgm:prSet presAssocID="{0CB0D725-8350-49BF-8C68-8D667A19DBF6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B2821016-EA9A-4BDA-A950-F4C9BE2154F3}" type="pres">
      <dgm:prSet presAssocID="{EF2F3E0B-EDBA-4514-967D-2C8DA21C21A7}" presName="spacer" presStyleCnt="0"/>
      <dgm:spPr/>
    </dgm:pt>
    <dgm:pt modelId="{A6ADD9B5-4C58-4D9D-84B1-6A48C1C16923}" type="pres">
      <dgm:prSet presAssocID="{0DE35BB8-FB80-4E64-BAB6-508FC6C64454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5150A15F-9B8C-4153-B6A5-2278BEF6D21F}" type="presOf" srcId="{47D7D07E-8D1E-4A46-89BC-E745741659B7}" destId="{23405CC0-233C-4D29-9988-1419C620F79A}" srcOrd="0" destOrd="0" presId="urn:microsoft.com/office/officeart/2005/8/layout/vList2"/>
    <dgm:cxn modelId="{181462E6-3A3E-454D-AD62-E646D68CAED3}" srcId="{47D7D07E-8D1E-4A46-89BC-E745741659B7}" destId="{0148C984-DCB5-4EE3-86E7-B75B8B6C009B}" srcOrd="0" destOrd="0" parTransId="{7D78531E-0495-497D-8EC9-21378C30022E}" sibTransId="{558B2DA2-C4DC-449B-A1CC-1540FEE4B19E}"/>
    <dgm:cxn modelId="{27D733FB-60C6-41E0-8EDD-930AD9EFCA62}" type="presOf" srcId="{0148C984-DCB5-4EE3-86E7-B75B8B6C009B}" destId="{BEE96F50-9647-4435-91A1-5A5D8C690026}" srcOrd="0" destOrd="0" presId="urn:microsoft.com/office/officeart/2005/8/layout/vList2"/>
    <dgm:cxn modelId="{3502C3D6-FC4C-43A4-B8E4-4A715E22ECD8}" type="presOf" srcId="{3583C6C3-E8D5-46E4-BF6E-FFBEBAAC1AAE}" destId="{E766CF32-3B6B-4F4A-9721-9CBE45F19A23}" srcOrd="0" destOrd="0" presId="urn:microsoft.com/office/officeart/2005/8/layout/vList2"/>
    <dgm:cxn modelId="{18179BCF-5513-4AD4-A9AB-9A1ED2BF5AC9}" type="presOf" srcId="{9F0FBDA7-F78D-41FF-9814-3A50F44439C2}" destId="{8D340101-FF7A-42BE-BBF7-79541C18EDA0}" srcOrd="0" destOrd="0" presId="urn:microsoft.com/office/officeart/2005/8/layout/vList2"/>
    <dgm:cxn modelId="{46C05825-7A88-4800-9A95-402F7818C9BC}" type="presOf" srcId="{0DE35BB8-FB80-4E64-BAB6-508FC6C64454}" destId="{A6ADD9B5-4C58-4D9D-84B1-6A48C1C16923}" srcOrd="0" destOrd="0" presId="urn:microsoft.com/office/officeart/2005/8/layout/vList2"/>
    <dgm:cxn modelId="{1B534689-F807-4A7D-8201-10955104BAEF}" srcId="{47D7D07E-8D1E-4A46-89BC-E745741659B7}" destId="{0CB0D725-8350-49BF-8C68-8D667A19DBF6}" srcOrd="3" destOrd="0" parTransId="{B5A83A4E-59E0-43EC-945E-60A325038DE1}" sibTransId="{EF2F3E0B-EDBA-4514-967D-2C8DA21C21A7}"/>
    <dgm:cxn modelId="{B45EF44C-C703-4946-8E1E-75B96B3CEF05}" type="presOf" srcId="{0CB0D725-8350-49BF-8C68-8D667A19DBF6}" destId="{97D55130-DA68-47FE-9CED-440736966083}" srcOrd="0" destOrd="0" presId="urn:microsoft.com/office/officeart/2005/8/layout/vList2"/>
    <dgm:cxn modelId="{B7A29571-D2CB-44DD-A071-C540667C1214}" srcId="{47D7D07E-8D1E-4A46-89BC-E745741659B7}" destId="{0DE35BB8-FB80-4E64-BAB6-508FC6C64454}" srcOrd="4" destOrd="0" parTransId="{4E9AFDF7-8F71-453F-A6EA-E786ED30A8ED}" sibTransId="{FE5FE4B9-CEC4-43D7-8D5C-B1EE6C6E3353}"/>
    <dgm:cxn modelId="{AF346B69-EC88-434B-81EE-7F209BD7C9A8}" srcId="{47D7D07E-8D1E-4A46-89BC-E745741659B7}" destId="{9F0FBDA7-F78D-41FF-9814-3A50F44439C2}" srcOrd="2" destOrd="0" parTransId="{2FB5494D-23D4-4E5B-AB68-A58BEC561C74}" sibTransId="{E6BF42C7-50AD-46BE-8F24-161EE9268E51}"/>
    <dgm:cxn modelId="{C7CE472C-29CE-4D99-B394-6B141D95CAFE}" srcId="{47D7D07E-8D1E-4A46-89BC-E745741659B7}" destId="{3583C6C3-E8D5-46E4-BF6E-FFBEBAAC1AAE}" srcOrd="1" destOrd="0" parTransId="{76A259C2-59E8-4B11-AD85-9CF4C5B50F5D}" sibTransId="{0C514E23-48C7-4D15-B627-36C90A1A2DE2}"/>
    <dgm:cxn modelId="{E57C5DB7-BC29-46A9-9AAE-45E0377014AF}" type="presParOf" srcId="{23405CC0-233C-4D29-9988-1419C620F79A}" destId="{BEE96F50-9647-4435-91A1-5A5D8C690026}" srcOrd="0" destOrd="0" presId="urn:microsoft.com/office/officeart/2005/8/layout/vList2"/>
    <dgm:cxn modelId="{C1F55A25-E659-4F0B-B008-855956455515}" type="presParOf" srcId="{23405CC0-233C-4D29-9988-1419C620F79A}" destId="{53526505-66A0-4F5A-8317-4B1B418D08B1}" srcOrd="1" destOrd="0" presId="urn:microsoft.com/office/officeart/2005/8/layout/vList2"/>
    <dgm:cxn modelId="{4ECFA918-A043-4A58-AE89-F1141A277E8E}" type="presParOf" srcId="{23405CC0-233C-4D29-9988-1419C620F79A}" destId="{E766CF32-3B6B-4F4A-9721-9CBE45F19A23}" srcOrd="2" destOrd="0" presId="urn:microsoft.com/office/officeart/2005/8/layout/vList2"/>
    <dgm:cxn modelId="{EB2EDC0B-DA8C-48E6-B8BD-A36A4B74553D}" type="presParOf" srcId="{23405CC0-233C-4D29-9988-1419C620F79A}" destId="{97E97100-3264-4358-AE42-40E68AFB89D5}" srcOrd="3" destOrd="0" presId="urn:microsoft.com/office/officeart/2005/8/layout/vList2"/>
    <dgm:cxn modelId="{3F441FA7-83F5-4CAF-8A7C-7E27139CE909}" type="presParOf" srcId="{23405CC0-233C-4D29-9988-1419C620F79A}" destId="{8D340101-FF7A-42BE-BBF7-79541C18EDA0}" srcOrd="4" destOrd="0" presId="urn:microsoft.com/office/officeart/2005/8/layout/vList2"/>
    <dgm:cxn modelId="{E2EFFE18-0481-4813-9D65-E2AC5EC9CEDB}" type="presParOf" srcId="{23405CC0-233C-4D29-9988-1419C620F79A}" destId="{B3AA8266-AB35-45FF-AD3F-E62A466CAB0E}" srcOrd="5" destOrd="0" presId="urn:microsoft.com/office/officeart/2005/8/layout/vList2"/>
    <dgm:cxn modelId="{171771C0-4352-42C4-B847-D909AC3890E1}" type="presParOf" srcId="{23405CC0-233C-4D29-9988-1419C620F79A}" destId="{97D55130-DA68-47FE-9CED-440736966083}" srcOrd="6" destOrd="0" presId="urn:microsoft.com/office/officeart/2005/8/layout/vList2"/>
    <dgm:cxn modelId="{932C033E-09DC-44BD-95FE-87BC86409CA7}" type="presParOf" srcId="{23405CC0-233C-4D29-9988-1419C620F79A}" destId="{B2821016-EA9A-4BDA-A950-F4C9BE2154F3}" srcOrd="7" destOrd="0" presId="urn:microsoft.com/office/officeart/2005/8/layout/vList2"/>
    <dgm:cxn modelId="{8C34D191-7578-4047-A6C5-BC3C517DEEEC}" type="presParOf" srcId="{23405CC0-233C-4D29-9988-1419C620F79A}" destId="{A6ADD9B5-4C58-4D9D-84B1-6A48C1C16923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90FC7E-269F-4134-A83B-21DA99FE4256}" type="doc">
      <dgm:prSet loTypeId="urn:microsoft.com/office/officeart/2005/8/layout/vList2" loCatId="list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nl-NL"/>
        </a:p>
      </dgm:t>
    </dgm:pt>
    <dgm:pt modelId="{D0BEC64C-5186-49EE-96A7-52D6CA108DE2}">
      <dgm:prSet/>
      <dgm:spPr/>
      <dgm:t>
        <a:bodyPr/>
        <a:lstStyle/>
        <a:p>
          <a:pPr algn="ctr" rtl="0"/>
          <a:r>
            <a:rPr lang="nl-NL" dirty="0" smtClean="0"/>
            <a:t>§ 8 </a:t>
          </a:r>
          <a:r>
            <a:rPr lang="nl-NL" dirty="0" err="1" smtClean="0"/>
            <a:t>Dihybride</a:t>
          </a:r>
          <a:r>
            <a:rPr lang="nl-NL" dirty="0" smtClean="0"/>
            <a:t> </a:t>
          </a:r>
          <a:r>
            <a:rPr lang="nl-NL" dirty="0" smtClean="0"/>
            <a:t>kruisingen - berekeningen</a:t>
          </a:r>
          <a:endParaRPr lang="nl-NL" dirty="0"/>
        </a:p>
      </dgm:t>
    </dgm:pt>
    <dgm:pt modelId="{05883EC9-BB5A-4321-A4E5-120225BCCEC0}" type="parTrans" cxnId="{73B72C1E-C5D2-4D98-B86C-6B463F133F93}">
      <dgm:prSet/>
      <dgm:spPr/>
      <dgm:t>
        <a:bodyPr/>
        <a:lstStyle/>
        <a:p>
          <a:endParaRPr lang="nl-NL"/>
        </a:p>
      </dgm:t>
    </dgm:pt>
    <dgm:pt modelId="{4285B178-9140-4A22-8CBD-4BDA3A97ED8A}" type="sibTrans" cxnId="{73B72C1E-C5D2-4D98-B86C-6B463F133F93}">
      <dgm:prSet/>
      <dgm:spPr/>
      <dgm:t>
        <a:bodyPr/>
        <a:lstStyle/>
        <a:p>
          <a:endParaRPr lang="nl-NL"/>
        </a:p>
      </dgm:t>
    </dgm:pt>
    <dgm:pt modelId="{2B34E758-8AB6-4F6E-90C7-2065965742FB}">
      <dgm:prSet/>
      <dgm:spPr/>
      <dgm:t>
        <a:bodyPr/>
        <a:lstStyle/>
        <a:p>
          <a:pPr algn="ctr" rtl="0"/>
          <a:r>
            <a:rPr lang="nl-NL" dirty="0" smtClean="0"/>
            <a:t>§ 9 Gekoppelde </a:t>
          </a:r>
          <a:r>
            <a:rPr lang="nl-NL" dirty="0" smtClean="0"/>
            <a:t>overerving</a:t>
          </a:r>
          <a:endParaRPr lang="nl-NL" dirty="0"/>
        </a:p>
      </dgm:t>
    </dgm:pt>
    <dgm:pt modelId="{72713666-03A3-4097-9D2A-98D965053C40}" type="parTrans" cxnId="{153A3E60-70AF-47B4-94D0-7546635823FF}">
      <dgm:prSet/>
      <dgm:spPr/>
      <dgm:t>
        <a:bodyPr/>
        <a:lstStyle/>
        <a:p>
          <a:endParaRPr lang="nl-NL"/>
        </a:p>
      </dgm:t>
    </dgm:pt>
    <dgm:pt modelId="{730992FB-6F18-4947-9FEE-9E81E50C8D65}" type="sibTrans" cxnId="{153A3E60-70AF-47B4-94D0-7546635823FF}">
      <dgm:prSet/>
      <dgm:spPr/>
      <dgm:t>
        <a:bodyPr/>
        <a:lstStyle/>
        <a:p>
          <a:endParaRPr lang="nl-NL"/>
        </a:p>
      </dgm:t>
    </dgm:pt>
    <dgm:pt modelId="{8EEE6E13-986F-46A7-84F5-20C3211882E6}" type="pres">
      <dgm:prSet presAssocID="{B690FC7E-269F-4134-A83B-21DA99FE425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67C67477-87A2-44CB-BEEC-D904355ED551}" type="pres">
      <dgm:prSet presAssocID="{D0BEC64C-5186-49EE-96A7-52D6CA108DE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20CA5CC1-B1A0-423E-B20E-0824DFAD5229}" type="pres">
      <dgm:prSet presAssocID="{4285B178-9140-4A22-8CBD-4BDA3A97ED8A}" presName="spacer" presStyleCnt="0"/>
      <dgm:spPr/>
    </dgm:pt>
    <dgm:pt modelId="{0AEFB74A-70E2-4030-A7B8-F5D1CF325767}" type="pres">
      <dgm:prSet presAssocID="{2B34E758-8AB6-4F6E-90C7-2065965742FB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38B2FB36-729D-45AF-ADF3-0134798B1A71}" type="presOf" srcId="{D0BEC64C-5186-49EE-96A7-52D6CA108DE2}" destId="{67C67477-87A2-44CB-BEEC-D904355ED551}" srcOrd="0" destOrd="0" presId="urn:microsoft.com/office/officeart/2005/8/layout/vList2"/>
    <dgm:cxn modelId="{73B72C1E-C5D2-4D98-B86C-6B463F133F93}" srcId="{B690FC7E-269F-4134-A83B-21DA99FE4256}" destId="{D0BEC64C-5186-49EE-96A7-52D6CA108DE2}" srcOrd="0" destOrd="0" parTransId="{05883EC9-BB5A-4321-A4E5-120225BCCEC0}" sibTransId="{4285B178-9140-4A22-8CBD-4BDA3A97ED8A}"/>
    <dgm:cxn modelId="{8B7DA915-0EA1-4F26-8475-71FB3078AAAF}" type="presOf" srcId="{2B34E758-8AB6-4F6E-90C7-2065965742FB}" destId="{0AEFB74A-70E2-4030-A7B8-F5D1CF325767}" srcOrd="0" destOrd="0" presId="urn:microsoft.com/office/officeart/2005/8/layout/vList2"/>
    <dgm:cxn modelId="{D1F4C49F-4B2D-44B1-AF26-CA8CD79B16CC}" type="presOf" srcId="{B690FC7E-269F-4134-A83B-21DA99FE4256}" destId="{8EEE6E13-986F-46A7-84F5-20C3211882E6}" srcOrd="0" destOrd="0" presId="urn:microsoft.com/office/officeart/2005/8/layout/vList2"/>
    <dgm:cxn modelId="{153A3E60-70AF-47B4-94D0-7546635823FF}" srcId="{B690FC7E-269F-4134-A83B-21DA99FE4256}" destId="{2B34E758-8AB6-4F6E-90C7-2065965742FB}" srcOrd="1" destOrd="0" parTransId="{72713666-03A3-4097-9D2A-98D965053C40}" sibTransId="{730992FB-6F18-4947-9FEE-9E81E50C8D65}"/>
    <dgm:cxn modelId="{258E3896-963A-4E91-BE0B-FE8791B47D15}" type="presParOf" srcId="{8EEE6E13-986F-46A7-84F5-20C3211882E6}" destId="{67C67477-87A2-44CB-BEEC-D904355ED551}" srcOrd="0" destOrd="0" presId="urn:microsoft.com/office/officeart/2005/8/layout/vList2"/>
    <dgm:cxn modelId="{96B21DB1-7C1B-4374-B0A5-E4296E876243}" type="presParOf" srcId="{8EEE6E13-986F-46A7-84F5-20C3211882E6}" destId="{20CA5CC1-B1A0-423E-B20E-0824DFAD5229}" srcOrd="1" destOrd="0" presId="urn:microsoft.com/office/officeart/2005/8/layout/vList2"/>
    <dgm:cxn modelId="{FFF169D2-D533-4048-AF1A-233B8FA5CFDC}" type="presParOf" srcId="{8EEE6E13-986F-46A7-84F5-20C3211882E6}" destId="{0AEFB74A-70E2-4030-A7B8-F5D1CF325767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33F9BECE-2F3F-4688-9F9A-9AC5DBF7B717}" type="doc">
      <dgm:prSet loTypeId="urn:microsoft.com/office/officeart/2005/8/layout/vList2" loCatId="list" qsTypeId="urn:microsoft.com/office/officeart/2005/8/quickstyle/simple5" qsCatId="simple" csTypeId="urn:microsoft.com/office/officeart/2005/8/colors/accent2_4" csCatId="accent2" phldr="1"/>
      <dgm:spPr/>
      <dgm:t>
        <a:bodyPr/>
        <a:lstStyle/>
        <a:p>
          <a:endParaRPr lang="nl-NL"/>
        </a:p>
      </dgm:t>
    </dgm:pt>
    <dgm:pt modelId="{249FEE39-58E4-4A28-ADD4-0F4B4BF8E997}">
      <dgm:prSet/>
      <dgm:spPr/>
      <dgm:t>
        <a:bodyPr/>
        <a:lstStyle/>
        <a:p>
          <a:pPr algn="ctr" rtl="0"/>
          <a:r>
            <a:rPr lang="nl-NL" dirty="0" smtClean="0"/>
            <a:t>Gekoppelde overerving I</a:t>
          </a:r>
          <a:endParaRPr lang="nl-NL" dirty="0"/>
        </a:p>
      </dgm:t>
    </dgm:pt>
    <dgm:pt modelId="{731AD2BA-5307-48B3-992A-147AB16824AA}" type="parTrans" cxnId="{F63C5CA3-AE75-4E2D-84FA-FD4E8B3FF755}">
      <dgm:prSet/>
      <dgm:spPr/>
      <dgm:t>
        <a:bodyPr/>
        <a:lstStyle/>
        <a:p>
          <a:endParaRPr lang="nl-NL"/>
        </a:p>
      </dgm:t>
    </dgm:pt>
    <dgm:pt modelId="{FB2AA3A1-4500-4B52-9B9D-346C266A0670}" type="sibTrans" cxnId="{F63C5CA3-AE75-4E2D-84FA-FD4E8B3FF755}">
      <dgm:prSet/>
      <dgm:spPr/>
      <dgm:t>
        <a:bodyPr/>
        <a:lstStyle/>
        <a:p>
          <a:endParaRPr lang="nl-NL"/>
        </a:p>
      </dgm:t>
    </dgm:pt>
    <dgm:pt modelId="{E1763043-4781-44DD-8A15-FA16F4FD8C4A}" type="pres">
      <dgm:prSet presAssocID="{33F9BECE-2F3F-4688-9F9A-9AC5DBF7B71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E049D54B-27D6-40E6-A3FE-9D3B2376F475}" type="pres">
      <dgm:prSet presAssocID="{249FEE39-58E4-4A28-ADD4-0F4B4BF8E99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F63C5CA3-AE75-4E2D-84FA-FD4E8B3FF755}" srcId="{33F9BECE-2F3F-4688-9F9A-9AC5DBF7B717}" destId="{249FEE39-58E4-4A28-ADD4-0F4B4BF8E997}" srcOrd="0" destOrd="0" parTransId="{731AD2BA-5307-48B3-992A-147AB16824AA}" sibTransId="{FB2AA3A1-4500-4B52-9B9D-346C266A0670}"/>
    <dgm:cxn modelId="{509F247C-4AA4-44EE-B0E2-8110DEBEADDC}" type="presOf" srcId="{33F9BECE-2F3F-4688-9F9A-9AC5DBF7B717}" destId="{E1763043-4781-44DD-8A15-FA16F4FD8C4A}" srcOrd="0" destOrd="0" presId="urn:microsoft.com/office/officeart/2005/8/layout/vList2"/>
    <dgm:cxn modelId="{A9703AF8-C27F-4455-AA8F-1CE03AE0EA26}" type="presOf" srcId="{249FEE39-58E4-4A28-ADD4-0F4B4BF8E997}" destId="{E049D54B-27D6-40E6-A3FE-9D3B2376F475}" srcOrd="0" destOrd="0" presId="urn:microsoft.com/office/officeart/2005/8/layout/vList2"/>
    <dgm:cxn modelId="{04A9E775-4C02-4596-8229-606FD7AD5695}" type="presParOf" srcId="{E1763043-4781-44DD-8A15-FA16F4FD8C4A}" destId="{E049D54B-27D6-40E6-A3FE-9D3B2376F47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F1C1E72D-72B7-4BC3-B6B2-6D2C3475E0E7}" type="doc">
      <dgm:prSet loTypeId="urn:microsoft.com/office/officeart/2005/8/layout/vList2" loCatId="list" qsTypeId="urn:microsoft.com/office/officeart/2005/8/quickstyle/simple3" qsCatId="simple" csTypeId="urn:microsoft.com/office/officeart/2005/8/colors/accent2_5" csCatId="accent2"/>
      <dgm:spPr/>
      <dgm:t>
        <a:bodyPr/>
        <a:lstStyle/>
        <a:p>
          <a:endParaRPr lang="nl-NL"/>
        </a:p>
      </dgm:t>
    </dgm:pt>
    <dgm:pt modelId="{FA21791C-DEA1-4CCC-B7B4-A52E61A20E19}">
      <dgm:prSet/>
      <dgm:spPr/>
      <dgm:t>
        <a:bodyPr/>
        <a:lstStyle/>
        <a:p>
          <a:pPr algn="ctr" rtl="0"/>
          <a:r>
            <a:rPr lang="nl-NL" dirty="0" smtClean="0"/>
            <a:t>Gekoppelde overerving: genen erven gezamenlijk over</a:t>
          </a:r>
          <a:endParaRPr lang="nl-NL" dirty="0"/>
        </a:p>
      </dgm:t>
    </dgm:pt>
    <dgm:pt modelId="{6CCE3C52-1A3E-4332-A117-D5C0C973B6A1}" type="parTrans" cxnId="{1FEF0318-5215-4FB6-B6E3-784BD21D9B03}">
      <dgm:prSet/>
      <dgm:spPr/>
      <dgm:t>
        <a:bodyPr/>
        <a:lstStyle/>
        <a:p>
          <a:pPr algn="ctr"/>
          <a:endParaRPr lang="nl-NL"/>
        </a:p>
      </dgm:t>
    </dgm:pt>
    <dgm:pt modelId="{80D73995-7895-48F8-9B56-BFF2A8E2F7D9}" type="sibTrans" cxnId="{1FEF0318-5215-4FB6-B6E3-784BD21D9B03}">
      <dgm:prSet/>
      <dgm:spPr/>
      <dgm:t>
        <a:bodyPr/>
        <a:lstStyle/>
        <a:p>
          <a:pPr algn="ctr"/>
          <a:endParaRPr lang="nl-NL"/>
        </a:p>
      </dgm:t>
    </dgm:pt>
    <dgm:pt modelId="{9D5E2698-96C1-43E8-BC61-9C0181633D13}">
      <dgm:prSet/>
      <dgm:spPr/>
      <dgm:t>
        <a:bodyPr/>
        <a:lstStyle/>
        <a:p>
          <a:pPr algn="ctr" rtl="0"/>
          <a:r>
            <a:rPr lang="nl-NL" smtClean="0"/>
            <a:t>Beide genenparen op hetzelfde chromosomenpaar</a:t>
          </a:r>
          <a:endParaRPr lang="nl-NL"/>
        </a:p>
      </dgm:t>
    </dgm:pt>
    <dgm:pt modelId="{22EA77AE-B866-48EF-8725-F4FA7982CA76}" type="parTrans" cxnId="{BCE7CEA1-A806-436F-A8A1-1516EF5CC07B}">
      <dgm:prSet/>
      <dgm:spPr/>
      <dgm:t>
        <a:bodyPr/>
        <a:lstStyle/>
        <a:p>
          <a:pPr algn="ctr"/>
          <a:endParaRPr lang="nl-NL"/>
        </a:p>
      </dgm:t>
    </dgm:pt>
    <dgm:pt modelId="{4C83444C-1544-434E-927F-850FAE38316F}" type="sibTrans" cxnId="{BCE7CEA1-A806-436F-A8A1-1516EF5CC07B}">
      <dgm:prSet/>
      <dgm:spPr/>
      <dgm:t>
        <a:bodyPr/>
        <a:lstStyle/>
        <a:p>
          <a:pPr algn="ctr"/>
          <a:endParaRPr lang="nl-NL"/>
        </a:p>
      </dgm:t>
    </dgm:pt>
    <dgm:pt modelId="{430B543C-F139-4B05-999E-28FDE8DAF2DB}">
      <dgm:prSet/>
      <dgm:spPr/>
      <dgm:t>
        <a:bodyPr/>
        <a:lstStyle/>
        <a:p>
          <a:pPr algn="ctr" rtl="0"/>
          <a:r>
            <a:rPr lang="nl-NL" dirty="0" smtClean="0"/>
            <a:t>Voorbeeld: bananenvliegjes met lichaamskleur en vleugelvorm</a:t>
          </a:r>
          <a:endParaRPr lang="nl-NL" dirty="0"/>
        </a:p>
      </dgm:t>
    </dgm:pt>
    <dgm:pt modelId="{E19B8592-3779-402A-89C4-F96BCE9361F0}" type="parTrans" cxnId="{1C1F1566-76FF-466B-965E-9BB2E3357A74}">
      <dgm:prSet/>
      <dgm:spPr/>
      <dgm:t>
        <a:bodyPr/>
        <a:lstStyle/>
        <a:p>
          <a:pPr algn="ctr"/>
          <a:endParaRPr lang="nl-NL"/>
        </a:p>
      </dgm:t>
    </dgm:pt>
    <dgm:pt modelId="{A31A2BCE-A1F6-4D98-AC5F-8060E2CA7143}" type="sibTrans" cxnId="{1C1F1566-76FF-466B-965E-9BB2E3357A74}">
      <dgm:prSet/>
      <dgm:spPr/>
      <dgm:t>
        <a:bodyPr/>
        <a:lstStyle/>
        <a:p>
          <a:pPr algn="ctr"/>
          <a:endParaRPr lang="nl-NL"/>
        </a:p>
      </dgm:t>
    </dgm:pt>
    <dgm:pt modelId="{F70258AF-B047-4264-86CC-C9B7AB79C07B}">
      <dgm:prSet/>
      <dgm:spPr/>
      <dgm:t>
        <a:bodyPr/>
        <a:lstStyle/>
        <a:p>
          <a:pPr algn="ctr" rtl="0"/>
          <a:r>
            <a:rPr lang="nl-NL" smtClean="0"/>
            <a:t>Grijs (G) is dominant over zwart (g)</a:t>
          </a:r>
          <a:endParaRPr lang="nl-NL"/>
        </a:p>
      </dgm:t>
    </dgm:pt>
    <dgm:pt modelId="{2E7248B2-1850-424B-B0F2-A6D9CD2E3A4C}" type="parTrans" cxnId="{35A6F727-7B65-46C1-A8B2-B15B6B378F83}">
      <dgm:prSet/>
      <dgm:spPr/>
      <dgm:t>
        <a:bodyPr/>
        <a:lstStyle/>
        <a:p>
          <a:pPr algn="ctr"/>
          <a:endParaRPr lang="nl-NL"/>
        </a:p>
      </dgm:t>
    </dgm:pt>
    <dgm:pt modelId="{19E2FEF1-23A8-4164-84CE-FBED3CCD29A4}" type="sibTrans" cxnId="{35A6F727-7B65-46C1-A8B2-B15B6B378F83}">
      <dgm:prSet/>
      <dgm:spPr/>
      <dgm:t>
        <a:bodyPr/>
        <a:lstStyle/>
        <a:p>
          <a:pPr algn="ctr"/>
          <a:endParaRPr lang="nl-NL"/>
        </a:p>
      </dgm:t>
    </dgm:pt>
    <dgm:pt modelId="{A02AE0BE-08D9-4CDD-8390-386C0E7D9B05}">
      <dgm:prSet/>
      <dgm:spPr/>
      <dgm:t>
        <a:bodyPr/>
        <a:lstStyle/>
        <a:p>
          <a:pPr algn="ctr" rtl="0"/>
          <a:r>
            <a:rPr lang="nl-NL" smtClean="0"/>
            <a:t>Normale vleugels (N) dominant over stompjes (n)</a:t>
          </a:r>
          <a:endParaRPr lang="nl-NL"/>
        </a:p>
      </dgm:t>
    </dgm:pt>
    <dgm:pt modelId="{09F6E862-8A88-4F73-8FA1-03A88A8E55CB}" type="parTrans" cxnId="{6042A5B4-431C-431D-8964-4B23E3480E7B}">
      <dgm:prSet/>
      <dgm:spPr/>
      <dgm:t>
        <a:bodyPr/>
        <a:lstStyle/>
        <a:p>
          <a:pPr algn="ctr"/>
          <a:endParaRPr lang="nl-NL"/>
        </a:p>
      </dgm:t>
    </dgm:pt>
    <dgm:pt modelId="{E2226FC4-B704-408B-B1A4-CCE4FF2CDB2F}" type="sibTrans" cxnId="{6042A5B4-431C-431D-8964-4B23E3480E7B}">
      <dgm:prSet/>
      <dgm:spPr/>
      <dgm:t>
        <a:bodyPr/>
        <a:lstStyle/>
        <a:p>
          <a:pPr algn="ctr"/>
          <a:endParaRPr lang="nl-NL"/>
        </a:p>
      </dgm:t>
    </dgm:pt>
    <dgm:pt modelId="{773C4309-BB80-4B00-B335-1D04F679EB94}">
      <dgm:prSet/>
      <dgm:spPr/>
      <dgm:t>
        <a:bodyPr/>
        <a:lstStyle/>
        <a:p>
          <a:pPr algn="ctr" rtl="0"/>
          <a:r>
            <a:rPr lang="nl-NL" smtClean="0"/>
            <a:t>Homozygoot genotype voor grijze kleur en normale vleugels: </a:t>
          </a:r>
          <a:endParaRPr lang="nl-NL"/>
        </a:p>
      </dgm:t>
    </dgm:pt>
    <dgm:pt modelId="{75DE84CB-9736-4F7C-AB1B-5D7ABB669DD2}" type="parTrans" cxnId="{402A90BA-B28D-4D66-92FB-C076757EC8A1}">
      <dgm:prSet/>
      <dgm:spPr/>
      <dgm:t>
        <a:bodyPr/>
        <a:lstStyle/>
        <a:p>
          <a:pPr algn="ctr"/>
          <a:endParaRPr lang="nl-NL"/>
        </a:p>
      </dgm:t>
    </dgm:pt>
    <dgm:pt modelId="{37B4502A-325F-42E6-995E-E12698501A25}" type="sibTrans" cxnId="{402A90BA-B28D-4D66-92FB-C076757EC8A1}">
      <dgm:prSet/>
      <dgm:spPr/>
      <dgm:t>
        <a:bodyPr/>
        <a:lstStyle/>
        <a:p>
          <a:pPr algn="ctr"/>
          <a:endParaRPr lang="nl-NL"/>
        </a:p>
      </dgm:t>
    </dgm:pt>
    <dgm:pt modelId="{A13F105A-08C8-49BC-80C6-A09EA34197A1}" type="pres">
      <dgm:prSet presAssocID="{F1C1E72D-72B7-4BC3-B6B2-6D2C3475E0E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91A6F9BB-A2DD-4968-839C-2C72C00BE459}" type="pres">
      <dgm:prSet presAssocID="{FA21791C-DEA1-4CCC-B7B4-A52E61A20E19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E6B3C050-6B9F-42E9-8A27-D9759C8478A0}" type="pres">
      <dgm:prSet presAssocID="{80D73995-7895-48F8-9B56-BFF2A8E2F7D9}" presName="spacer" presStyleCnt="0"/>
      <dgm:spPr/>
    </dgm:pt>
    <dgm:pt modelId="{9459925C-599A-4A8B-A375-722BB693BBFB}" type="pres">
      <dgm:prSet presAssocID="{9D5E2698-96C1-43E8-BC61-9C0181633D13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D15369E-5011-4E63-9ACD-171DC3C9B31D}" type="pres">
      <dgm:prSet presAssocID="{4C83444C-1544-434E-927F-850FAE38316F}" presName="spacer" presStyleCnt="0"/>
      <dgm:spPr/>
    </dgm:pt>
    <dgm:pt modelId="{3AC9C356-6253-4C7F-B27A-72DFE8A0D52D}" type="pres">
      <dgm:prSet presAssocID="{430B543C-F139-4B05-999E-28FDE8DAF2DB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9FB60A1-BF01-46A2-93F3-5AA3B9F75DC8}" type="pres">
      <dgm:prSet presAssocID="{A31A2BCE-A1F6-4D98-AC5F-8060E2CA7143}" presName="spacer" presStyleCnt="0"/>
      <dgm:spPr/>
    </dgm:pt>
    <dgm:pt modelId="{CDB37921-9B73-480E-9441-49A581C3FF61}" type="pres">
      <dgm:prSet presAssocID="{F70258AF-B047-4264-86CC-C9B7AB79C07B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0266DA89-F594-41C4-9DC6-D60C7B484047}" type="pres">
      <dgm:prSet presAssocID="{19E2FEF1-23A8-4164-84CE-FBED3CCD29A4}" presName="spacer" presStyleCnt="0"/>
      <dgm:spPr/>
    </dgm:pt>
    <dgm:pt modelId="{57154FA0-969F-4E05-9CBD-0CB03B915DE3}" type="pres">
      <dgm:prSet presAssocID="{A02AE0BE-08D9-4CDD-8390-386C0E7D9B05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0F5A810-F2CA-482F-B337-F901FA43F215}" type="pres">
      <dgm:prSet presAssocID="{E2226FC4-B704-408B-B1A4-CCE4FF2CDB2F}" presName="spacer" presStyleCnt="0"/>
      <dgm:spPr/>
    </dgm:pt>
    <dgm:pt modelId="{CB28089F-2AAB-4A5C-A524-B2C207F2A37F}" type="pres">
      <dgm:prSet presAssocID="{773C4309-BB80-4B00-B335-1D04F679EB94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35A6F727-7B65-46C1-A8B2-B15B6B378F83}" srcId="{F1C1E72D-72B7-4BC3-B6B2-6D2C3475E0E7}" destId="{F70258AF-B047-4264-86CC-C9B7AB79C07B}" srcOrd="3" destOrd="0" parTransId="{2E7248B2-1850-424B-B0F2-A6D9CD2E3A4C}" sibTransId="{19E2FEF1-23A8-4164-84CE-FBED3CCD29A4}"/>
    <dgm:cxn modelId="{1C1F1566-76FF-466B-965E-9BB2E3357A74}" srcId="{F1C1E72D-72B7-4BC3-B6B2-6D2C3475E0E7}" destId="{430B543C-F139-4B05-999E-28FDE8DAF2DB}" srcOrd="2" destOrd="0" parTransId="{E19B8592-3779-402A-89C4-F96BCE9361F0}" sibTransId="{A31A2BCE-A1F6-4D98-AC5F-8060E2CA7143}"/>
    <dgm:cxn modelId="{244345A4-4F23-40B1-803F-9D205F14E05C}" type="presOf" srcId="{F1C1E72D-72B7-4BC3-B6B2-6D2C3475E0E7}" destId="{A13F105A-08C8-49BC-80C6-A09EA34197A1}" srcOrd="0" destOrd="0" presId="urn:microsoft.com/office/officeart/2005/8/layout/vList2"/>
    <dgm:cxn modelId="{2482BFA5-8DEE-4E5C-A592-2DFC934047D9}" type="presOf" srcId="{FA21791C-DEA1-4CCC-B7B4-A52E61A20E19}" destId="{91A6F9BB-A2DD-4968-839C-2C72C00BE459}" srcOrd="0" destOrd="0" presId="urn:microsoft.com/office/officeart/2005/8/layout/vList2"/>
    <dgm:cxn modelId="{4CE88965-EBFE-49DF-895B-03D74B82A4AA}" type="presOf" srcId="{430B543C-F139-4B05-999E-28FDE8DAF2DB}" destId="{3AC9C356-6253-4C7F-B27A-72DFE8A0D52D}" srcOrd="0" destOrd="0" presId="urn:microsoft.com/office/officeart/2005/8/layout/vList2"/>
    <dgm:cxn modelId="{E09F17E9-4CE2-44CD-8FA6-23CD4A6CFC17}" type="presOf" srcId="{A02AE0BE-08D9-4CDD-8390-386C0E7D9B05}" destId="{57154FA0-969F-4E05-9CBD-0CB03B915DE3}" srcOrd="0" destOrd="0" presId="urn:microsoft.com/office/officeart/2005/8/layout/vList2"/>
    <dgm:cxn modelId="{5C51313C-E481-4C4D-BA94-2FB073215150}" type="presOf" srcId="{9D5E2698-96C1-43E8-BC61-9C0181633D13}" destId="{9459925C-599A-4A8B-A375-722BB693BBFB}" srcOrd="0" destOrd="0" presId="urn:microsoft.com/office/officeart/2005/8/layout/vList2"/>
    <dgm:cxn modelId="{402A90BA-B28D-4D66-92FB-C076757EC8A1}" srcId="{F1C1E72D-72B7-4BC3-B6B2-6D2C3475E0E7}" destId="{773C4309-BB80-4B00-B335-1D04F679EB94}" srcOrd="5" destOrd="0" parTransId="{75DE84CB-9736-4F7C-AB1B-5D7ABB669DD2}" sibTransId="{37B4502A-325F-42E6-995E-E12698501A25}"/>
    <dgm:cxn modelId="{BCE7CEA1-A806-436F-A8A1-1516EF5CC07B}" srcId="{F1C1E72D-72B7-4BC3-B6B2-6D2C3475E0E7}" destId="{9D5E2698-96C1-43E8-BC61-9C0181633D13}" srcOrd="1" destOrd="0" parTransId="{22EA77AE-B866-48EF-8725-F4FA7982CA76}" sibTransId="{4C83444C-1544-434E-927F-850FAE38316F}"/>
    <dgm:cxn modelId="{6042A5B4-431C-431D-8964-4B23E3480E7B}" srcId="{F1C1E72D-72B7-4BC3-B6B2-6D2C3475E0E7}" destId="{A02AE0BE-08D9-4CDD-8390-386C0E7D9B05}" srcOrd="4" destOrd="0" parTransId="{09F6E862-8A88-4F73-8FA1-03A88A8E55CB}" sibTransId="{E2226FC4-B704-408B-B1A4-CCE4FF2CDB2F}"/>
    <dgm:cxn modelId="{96128711-D3FC-463F-9DB3-4E752C75B17F}" type="presOf" srcId="{F70258AF-B047-4264-86CC-C9B7AB79C07B}" destId="{CDB37921-9B73-480E-9441-49A581C3FF61}" srcOrd="0" destOrd="0" presId="urn:microsoft.com/office/officeart/2005/8/layout/vList2"/>
    <dgm:cxn modelId="{1FEF0318-5215-4FB6-B6E3-784BD21D9B03}" srcId="{F1C1E72D-72B7-4BC3-B6B2-6D2C3475E0E7}" destId="{FA21791C-DEA1-4CCC-B7B4-A52E61A20E19}" srcOrd="0" destOrd="0" parTransId="{6CCE3C52-1A3E-4332-A117-D5C0C973B6A1}" sibTransId="{80D73995-7895-48F8-9B56-BFF2A8E2F7D9}"/>
    <dgm:cxn modelId="{9A63AF99-EF81-499B-95EC-3320734C4586}" type="presOf" srcId="{773C4309-BB80-4B00-B335-1D04F679EB94}" destId="{CB28089F-2AAB-4A5C-A524-B2C207F2A37F}" srcOrd="0" destOrd="0" presId="urn:microsoft.com/office/officeart/2005/8/layout/vList2"/>
    <dgm:cxn modelId="{67E65C72-F0B9-4E43-BC20-14A11BC11343}" type="presParOf" srcId="{A13F105A-08C8-49BC-80C6-A09EA34197A1}" destId="{91A6F9BB-A2DD-4968-839C-2C72C00BE459}" srcOrd="0" destOrd="0" presId="urn:microsoft.com/office/officeart/2005/8/layout/vList2"/>
    <dgm:cxn modelId="{C358666C-A278-4D76-AE63-0D5A6425ACAF}" type="presParOf" srcId="{A13F105A-08C8-49BC-80C6-A09EA34197A1}" destId="{E6B3C050-6B9F-42E9-8A27-D9759C8478A0}" srcOrd="1" destOrd="0" presId="urn:microsoft.com/office/officeart/2005/8/layout/vList2"/>
    <dgm:cxn modelId="{7BDD9FF0-17BF-49FB-A241-BD639610272B}" type="presParOf" srcId="{A13F105A-08C8-49BC-80C6-A09EA34197A1}" destId="{9459925C-599A-4A8B-A375-722BB693BBFB}" srcOrd="2" destOrd="0" presId="urn:microsoft.com/office/officeart/2005/8/layout/vList2"/>
    <dgm:cxn modelId="{7F9CBED7-7864-4A27-8554-A2227A993F0E}" type="presParOf" srcId="{A13F105A-08C8-49BC-80C6-A09EA34197A1}" destId="{FD15369E-5011-4E63-9ACD-171DC3C9B31D}" srcOrd="3" destOrd="0" presId="urn:microsoft.com/office/officeart/2005/8/layout/vList2"/>
    <dgm:cxn modelId="{42AD193F-D655-4A61-AEDD-EAF2BDA9FB8C}" type="presParOf" srcId="{A13F105A-08C8-49BC-80C6-A09EA34197A1}" destId="{3AC9C356-6253-4C7F-B27A-72DFE8A0D52D}" srcOrd="4" destOrd="0" presId="urn:microsoft.com/office/officeart/2005/8/layout/vList2"/>
    <dgm:cxn modelId="{631B3ED4-0154-4755-A199-13F9054FCA53}" type="presParOf" srcId="{A13F105A-08C8-49BC-80C6-A09EA34197A1}" destId="{A9FB60A1-BF01-46A2-93F3-5AA3B9F75DC8}" srcOrd="5" destOrd="0" presId="urn:microsoft.com/office/officeart/2005/8/layout/vList2"/>
    <dgm:cxn modelId="{F8AEFB3B-59E4-44A7-A8FA-6B10C73BC692}" type="presParOf" srcId="{A13F105A-08C8-49BC-80C6-A09EA34197A1}" destId="{CDB37921-9B73-480E-9441-49A581C3FF61}" srcOrd="6" destOrd="0" presId="urn:microsoft.com/office/officeart/2005/8/layout/vList2"/>
    <dgm:cxn modelId="{E15DCD8A-87DB-4424-AE57-A6CDF9F17CB7}" type="presParOf" srcId="{A13F105A-08C8-49BC-80C6-A09EA34197A1}" destId="{0266DA89-F594-41C4-9DC6-D60C7B484047}" srcOrd="7" destOrd="0" presId="urn:microsoft.com/office/officeart/2005/8/layout/vList2"/>
    <dgm:cxn modelId="{4A56D1D1-CCCC-4180-953A-56F1308E7136}" type="presParOf" srcId="{A13F105A-08C8-49BC-80C6-A09EA34197A1}" destId="{57154FA0-969F-4E05-9CBD-0CB03B915DE3}" srcOrd="8" destOrd="0" presId="urn:microsoft.com/office/officeart/2005/8/layout/vList2"/>
    <dgm:cxn modelId="{7206B209-5D65-47E5-BFF4-6A3A3F6DD8C7}" type="presParOf" srcId="{A13F105A-08C8-49BC-80C6-A09EA34197A1}" destId="{40F5A810-F2CA-482F-B337-F901FA43F215}" srcOrd="9" destOrd="0" presId="urn:microsoft.com/office/officeart/2005/8/layout/vList2"/>
    <dgm:cxn modelId="{1EDDF11B-2A30-4E0E-812F-27C7555E0D6E}" type="presParOf" srcId="{A13F105A-08C8-49BC-80C6-A09EA34197A1}" destId="{CB28089F-2AAB-4A5C-A524-B2C207F2A37F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D38F433C-C3AA-4769-8172-67B9FCE90C6B}" type="doc">
      <dgm:prSet loTypeId="urn:microsoft.com/office/officeart/2005/8/layout/vList2" loCatId="list" qsTypeId="urn:microsoft.com/office/officeart/2005/8/quickstyle/simple5" qsCatId="simple" csTypeId="urn:microsoft.com/office/officeart/2005/8/colors/accent2_4" csCatId="accent2"/>
      <dgm:spPr/>
      <dgm:t>
        <a:bodyPr/>
        <a:lstStyle/>
        <a:p>
          <a:endParaRPr lang="nl-NL"/>
        </a:p>
      </dgm:t>
    </dgm:pt>
    <dgm:pt modelId="{50A5A4E4-BECC-44F6-A487-9CF06A66749F}">
      <dgm:prSet/>
      <dgm:spPr/>
      <dgm:t>
        <a:bodyPr/>
        <a:lstStyle/>
        <a:p>
          <a:pPr algn="ctr" rtl="0"/>
          <a:r>
            <a:rPr lang="nl-NL" smtClean="0"/>
            <a:t>Gekoppelde overerving II</a:t>
          </a:r>
          <a:endParaRPr lang="nl-NL"/>
        </a:p>
      </dgm:t>
    </dgm:pt>
    <dgm:pt modelId="{C088DF1D-DB6E-40B9-9F1A-23D2AF9C41ED}" type="parTrans" cxnId="{D804A206-B357-4E24-8490-B21C2E7FD678}">
      <dgm:prSet/>
      <dgm:spPr/>
      <dgm:t>
        <a:bodyPr/>
        <a:lstStyle/>
        <a:p>
          <a:endParaRPr lang="nl-NL"/>
        </a:p>
      </dgm:t>
    </dgm:pt>
    <dgm:pt modelId="{FEDA6274-5A8D-44EC-89A8-E68D6C466A74}" type="sibTrans" cxnId="{D804A206-B357-4E24-8490-B21C2E7FD678}">
      <dgm:prSet/>
      <dgm:spPr/>
      <dgm:t>
        <a:bodyPr/>
        <a:lstStyle/>
        <a:p>
          <a:endParaRPr lang="nl-NL"/>
        </a:p>
      </dgm:t>
    </dgm:pt>
    <dgm:pt modelId="{7CCDB592-1D76-4D74-9B30-7875A4AFDD44}" type="pres">
      <dgm:prSet presAssocID="{D38F433C-C3AA-4769-8172-67B9FCE90C6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8BFB1240-5453-413D-A72B-70CF6CE5AA7B}" type="pres">
      <dgm:prSet presAssocID="{50A5A4E4-BECC-44F6-A487-9CF06A66749F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D804A206-B357-4E24-8490-B21C2E7FD678}" srcId="{D38F433C-C3AA-4769-8172-67B9FCE90C6B}" destId="{50A5A4E4-BECC-44F6-A487-9CF06A66749F}" srcOrd="0" destOrd="0" parTransId="{C088DF1D-DB6E-40B9-9F1A-23D2AF9C41ED}" sibTransId="{FEDA6274-5A8D-44EC-89A8-E68D6C466A74}"/>
    <dgm:cxn modelId="{A0E64F39-BE90-45E7-978E-DFE3A691870C}" type="presOf" srcId="{50A5A4E4-BECC-44F6-A487-9CF06A66749F}" destId="{8BFB1240-5453-413D-A72B-70CF6CE5AA7B}" srcOrd="0" destOrd="0" presId="urn:microsoft.com/office/officeart/2005/8/layout/vList2"/>
    <dgm:cxn modelId="{E37B3260-EBB1-4A30-8309-4CBE590A2FBF}" type="presOf" srcId="{D38F433C-C3AA-4769-8172-67B9FCE90C6B}" destId="{7CCDB592-1D76-4D74-9B30-7875A4AFDD44}" srcOrd="0" destOrd="0" presId="urn:microsoft.com/office/officeart/2005/8/layout/vList2"/>
    <dgm:cxn modelId="{1433FE9D-FD57-4999-B4BF-CA78F1F3F176}" type="presParOf" srcId="{7CCDB592-1D76-4D74-9B30-7875A4AFDD44}" destId="{8BFB1240-5453-413D-A72B-70CF6CE5AA7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EB49A30A-A0EA-4E9D-A8EE-50A2D7C33C07}" type="doc">
      <dgm:prSet loTypeId="urn:microsoft.com/office/officeart/2005/8/layout/vList2" loCatId="list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nl-NL"/>
        </a:p>
      </dgm:t>
    </dgm:pt>
    <dgm:pt modelId="{C64F330D-E16B-4489-B4FF-6B6F06395227}">
      <dgm:prSet/>
      <dgm:spPr/>
      <dgm:t>
        <a:bodyPr/>
        <a:lstStyle/>
        <a:p>
          <a:pPr rtl="0"/>
          <a:r>
            <a:rPr lang="nl-NL" dirty="0" smtClean="0"/>
            <a:t>F1 Fenotype: 100% zwart met normale vleugels</a:t>
          </a:r>
          <a:endParaRPr lang="nl-NL" dirty="0"/>
        </a:p>
      </dgm:t>
    </dgm:pt>
    <dgm:pt modelId="{42633FBA-07B2-471F-A2BD-678FA26FAE26}" type="parTrans" cxnId="{23449AF9-7B4D-4CE4-858C-CAEB52A421BA}">
      <dgm:prSet/>
      <dgm:spPr/>
      <dgm:t>
        <a:bodyPr/>
        <a:lstStyle/>
        <a:p>
          <a:endParaRPr lang="nl-NL"/>
        </a:p>
      </dgm:t>
    </dgm:pt>
    <dgm:pt modelId="{97D3CB3E-A6A9-4C3A-BBD5-6F2980F6425B}" type="sibTrans" cxnId="{23449AF9-7B4D-4CE4-858C-CAEB52A421BA}">
      <dgm:prSet/>
      <dgm:spPr/>
      <dgm:t>
        <a:bodyPr/>
        <a:lstStyle/>
        <a:p>
          <a:endParaRPr lang="nl-NL"/>
        </a:p>
      </dgm:t>
    </dgm:pt>
    <dgm:pt modelId="{043FAA41-F110-47EF-AA88-20457F5412CC}" type="pres">
      <dgm:prSet presAssocID="{EB49A30A-A0EA-4E9D-A8EE-50A2D7C33C0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4C3EA3B5-F878-4AE6-86DB-29F80CDC012F}" type="pres">
      <dgm:prSet presAssocID="{C64F330D-E16B-4489-B4FF-6B6F0639522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23449AF9-7B4D-4CE4-858C-CAEB52A421BA}" srcId="{EB49A30A-A0EA-4E9D-A8EE-50A2D7C33C07}" destId="{C64F330D-E16B-4489-B4FF-6B6F06395227}" srcOrd="0" destOrd="0" parTransId="{42633FBA-07B2-471F-A2BD-678FA26FAE26}" sibTransId="{97D3CB3E-A6A9-4C3A-BBD5-6F2980F6425B}"/>
    <dgm:cxn modelId="{DCC8F301-1CB0-4C9C-B45D-0E4578BA2736}" type="presOf" srcId="{EB49A30A-A0EA-4E9D-A8EE-50A2D7C33C07}" destId="{043FAA41-F110-47EF-AA88-20457F5412CC}" srcOrd="0" destOrd="0" presId="urn:microsoft.com/office/officeart/2005/8/layout/vList2"/>
    <dgm:cxn modelId="{1F3BAC3A-C629-4F3D-8737-36B46C1360FD}" type="presOf" srcId="{C64F330D-E16B-4489-B4FF-6B6F06395227}" destId="{4C3EA3B5-F878-4AE6-86DB-29F80CDC012F}" srcOrd="0" destOrd="0" presId="urn:microsoft.com/office/officeart/2005/8/layout/vList2"/>
    <dgm:cxn modelId="{8FEB474E-FF03-4BD2-AB44-3F47CBB092D8}" type="presParOf" srcId="{043FAA41-F110-47EF-AA88-20457F5412CC}" destId="{4C3EA3B5-F878-4AE6-86DB-29F80CDC012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1C193F29-A4F2-4BF7-AC13-0CAB02964EB4}" type="doc">
      <dgm:prSet loTypeId="urn:microsoft.com/office/officeart/2005/8/layout/vList2" loCatId="list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nl-NL"/>
        </a:p>
      </dgm:t>
    </dgm:pt>
    <dgm:pt modelId="{6C84B51A-B8F0-4798-9A50-3DD88D0853E1}">
      <dgm:prSet/>
      <dgm:spPr/>
      <dgm:t>
        <a:bodyPr/>
        <a:lstStyle/>
        <a:p>
          <a:pPr rtl="0"/>
          <a:r>
            <a:rPr lang="nl-NL" dirty="0" smtClean="0"/>
            <a:t>F2 Fenotype: 50%  zwart met normale vleugels + 50% grijs met vleugelstompjes</a:t>
          </a:r>
          <a:endParaRPr lang="nl-NL" dirty="0"/>
        </a:p>
      </dgm:t>
    </dgm:pt>
    <dgm:pt modelId="{ADC3A3EF-3DE0-49BA-8225-929CE34978B2}" type="parTrans" cxnId="{BD8087B5-4277-4D06-B668-7E6D452C7425}">
      <dgm:prSet/>
      <dgm:spPr/>
      <dgm:t>
        <a:bodyPr/>
        <a:lstStyle/>
        <a:p>
          <a:endParaRPr lang="nl-NL"/>
        </a:p>
      </dgm:t>
    </dgm:pt>
    <dgm:pt modelId="{6A92B3D6-D139-46C2-8FBE-A6661B008523}" type="sibTrans" cxnId="{BD8087B5-4277-4D06-B668-7E6D452C7425}">
      <dgm:prSet/>
      <dgm:spPr/>
      <dgm:t>
        <a:bodyPr/>
        <a:lstStyle/>
        <a:p>
          <a:endParaRPr lang="nl-NL"/>
        </a:p>
      </dgm:t>
    </dgm:pt>
    <dgm:pt modelId="{B45B9DA0-4704-49DD-8BF0-52208B066E29}" type="pres">
      <dgm:prSet presAssocID="{1C193F29-A4F2-4BF7-AC13-0CAB02964EB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FCEE506B-63C8-4879-A9C4-8562933DEB12}" type="pres">
      <dgm:prSet presAssocID="{6C84B51A-B8F0-4798-9A50-3DD88D0853E1}" presName="parentText" presStyleLbl="node1" presStyleIdx="0" presStyleCnt="1" custScaleY="111939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BD8087B5-4277-4D06-B668-7E6D452C7425}" srcId="{1C193F29-A4F2-4BF7-AC13-0CAB02964EB4}" destId="{6C84B51A-B8F0-4798-9A50-3DD88D0853E1}" srcOrd="0" destOrd="0" parTransId="{ADC3A3EF-3DE0-49BA-8225-929CE34978B2}" sibTransId="{6A92B3D6-D139-46C2-8FBE-A6661B008523}"/>
    <dgm:cxn modelId="{2FECCFAA-7CF9-447D-BCCC-1E479AE2440F}" type="presOf" srcId="{1C193F29-A4F2-4BF7-AC13-0CAB02964EB4}" destId="{B45B9DA0-4704-49DD-8BF0-52208B066E29}" srcOrd="0" destOrd="0" presId="urn:microsoft.com/office/officeart/2005/8/layout/vList2"/>
    <dgm:cxn modelId="{827472EE-1979-4383-A54E-3B7F9A1ED478}" type="presOf" srcId="{6C84B51A-B8F0-4798-9A50-3DD88D0853E1}" destId="{FCEE506B-63C8-4879-A9C4-8562933DEB12}" srcOrd="0" destOrd="0" presId="urn:microsoft.com/office/officeart/2005/8/layout/vList2"/>
    <dgm:cxn modelId="{274E75AA-9EDA-408F-8C20-BA3D9866FEF7}" type="presParOf" srcId="{B45B9DA0-4704-49DD-8BF0-52208B066E29}" destId="{FCEE506B-63C8-4879-A9C4-8562933DEB1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7CF28D0-6710-485E-9AC2-9029AB065E83}" type="doc">
      <dgm:prSet loTypeId="urn:microsoft.com/office/officeart/2005/8/layout/vList2" loCatId="list" qsTypeId="urn:microsoft.com/office/officeart/2005/8/quickstyle/simple5" qsCatId="simple" csTypeId="urn:microsoft.com/office/officeart/2005/8/colors/accent2_4" csCatId="accent2" phldr="1"/>
      <dgm:spPr/>
      <dgm:t>
        <a:bodyPr/>
        <a:lstStyle/>
        <a:p>
          <a:endParaRPr lang="nl-NL"/>
        </a:p>
      </dgm:t>
    </dgm:pt>
    <dgm:pt modelId="{315E0304-78BA-47A9-AB91-B4ADD39F2E12}">
      <dgm:prSet/>
      <dgm:spPr/>
      <dgm:t>
        <a:bodyPr/>
        <a:lstStyle/>
        <a:p>
          <a:pPr rtl="0"/>
          <a:r>
            <a:rPr lang="nl-NL" dirty="0" err="1" smtClean="0"/>
            <a:t>Dihybride</a:t>
          </a:r>
          <a:r>
            <a:rPr lang="nl-NL" dirty="0" smtClean="0"/>
            <a:t> kruising: twee genenparen</a:t>
          </a:r>
          <a:endParaRPr lang="nl-NL" dirty="0"/>
        </a:p>
      </dgm:t>
    </dgm:pt>
    <dgm:pt modelId="{545B7F26-3CA1-4229-A3B8-301DF7454225}" type="parTrans" cxnId="{FA898633-52C8-4BE4-AEBB-F0FD963EF50B}">
      <dgm:prSet/>
      <dgm:spPr/>
      <dgm:t>
        <a:bodyPr/>
        <a:lstStyle/>
        <a:p>
          <a:endParaRPr lang="nl-NL"/>
        </a:p>
      </dgm:t>
    </dgm:pt>
    <dgm:pt modelId="{A058507F-30CB-4E5C-9780-70F8CA193042}" type="sibTrans" cxnId="{FA898633-52C8-4BE4-AEBB-F0FD963EF50B}">
      <dgm:prSet/>
      <dgm:spPr/>
      <dgm:t>
        <a:bodyPr/>
        <a:lstStyle/>
        <a:p>
          <a:endParaRPr lang="nl-NL"/>
        </a:p>
      </dgm:t>
    </dgm:pt>
    <dgm:pt modelId="{ACD27595-1D92-4F4A-B21D-5BF36850D624}" type="pres">
      <dgm:prSet presAssocID="{F7CF28D0-6710-485E-9AC2-9029AB065E8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2CD99D10-E79E-4F45-A2E8-CB63D6BD3C61}" type="pres">
      <dgm:prSet presAssocID="{315E0304-78BA-47A9-AB91-B4ADD39F2E1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C29B0877-65E6-4807-9DA3-49160ACD3A6E}" type="presOf" srcId="{315E0304-78BA-47A9-AB91-B4ADD39F2E12}" destId="{2CD99D10-E79E-4F45-A2E8-CB63D6BD3C61}" srcOrd="0" destOrd="0" presId="urn:microsoft.com/office/officeart/2005/8/layout/vList2"/>
    <dgm:cxn modelId="{FA898633-52C8-4BE4-AEBB-F0FD963EF50B}" srcId="{F7CF28D0-6710-485E-9AC2-9029AB065E83}" destId="{315E0304-78BA-47A9-AB91-B4ADD39F2E12}" srcOrd="0" destOrd="0" parTransId="{545B7F26-3CA1-4229-A3B8-301DF7454225}" sibTransId="{A058507F-30CB-4E5C-9780-70F8CA193042}"/>
    <dgm:cxn modelId="{EE061AAA-B38F-4109-9022-7ABB3955A570}" type="presOf" srcId="{F7CF28D0-6710-485E-9AC2-9029AB065E83}" destId="{ACD27595-1D92-4F4A-B21D-5BF36850D624}" srcOrd="0" destOrd="0" presId="urn:microsoft.com/office/officeart/2005/8/layout/vList2"/>
    <dgm:cxn modelId="{97E250C5-6F24-4DBF-A3D6-7F1DCA25710C}" type="presParOf" srcId="{ACD27595-1D92-4F4A-B21D-5BF36850D624}" destId="{2CD99D10-E79E-4F45-A2E8-CB63D6BD3C6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924101E-58BA-4D31-8FF6-EFB6EFE41684}" type="doc">
      <dgm:prSet loTypeId="urn:microsoft.com/office/officeart/2005/8/layout/vList2" loCatId="list" qsTypeId="urn:microsoft.com/office/officeart/2005/8/quickstyle/simple3" qsCatId="simple" csTypeId="urn:microsoft.com/office/officeart/2005/8/colors/accent2_3" csCatId="accent2" phldr="1"/>
      <dgm:spPr/>
      <dgm:t>
        <a:bodyPr/>
        <a:lstStyle/>
        <a:p>
          <a:endParaRPr lang="nl-NL"/>
        </a:p>
      </dgm:t>
    </dgm:pt>
    <dgm:pt modelId="{0F94CB92-18D8-4F32-986C-7EE6F630B56E}">
      <dgm:prSet/>
      <dgm:spPr/>
      <dgm:t>
        <a:bodyPr/>
        <a:lstStyle/>
        <a:p>
          <a:pPr algn="ctr" rtl="0"/>
          <a:r>
            <a:rPr lang="nl-NL" dirty="0" smtClean="0"/>
            <a:t>Genen op verschillende chromosomenparen: niet gekoppelde of onafhankelijke overerving</a:t>
          </a:r>
          <a:endParaRPr lang="nl-NL" dirty="0"/>
        </a:p>
      </dgm:t>
    </dgm:pt>
    <dgm:pt modelId="{5D9100CC-32D6-4035-BB12-A594D5C57A72}" type="parTrans" cxnId="{037874A1-2B99-431B-BEBE-975892E451F9}">
      <dgm:prSet/>
      <dgm:spPr/>
      <dgm:t>
        <a:bodyPr/>
        <a:lstStyle/>
        <a:p>
          <a:pPr algn="ctr"/>
          <a:endParaRPr lang="nl-NL"/>
        </a:p>
      </dgm:t>
    </dgm:pt>
    <dgm:pt modelId="{D19EA03B-C1DA-42EF-AE41-F81AAC7694C0}" type="sibTrans" cxnId="{037874A1-2B99-431B-BEBE-975892E451F9}">
      <dgm:prSet/>
      <dgm:spPr/>
      <dgm:t>
        <a:bodyPr/>
        <a:lstStyle/>
        <a:p>
          <a:pPr algn="ctr"/>
          <a:endParaRPr lang="nl-NL"/>
        </a:p>
      </dgm:t>
    </dgm:pt>
    <dgm:pt modelId="{52413D50-30B0-42C8-A1AF-0192402B512C}">
      <dgm:prSet/>
      <dgm:spPr/>
      <dgm:t>
        <a:bodyPr/>
        <a:lstStyle/>
        <a:p>
          <a:pPr algn="ctr" rtl="0"/>
          <a:r>
            <a:rPr lang="nl-NL" dirty="0" smtClean="0"/>
            <a:t>Genen op dezelfde chromosomenparen: gekoppelde overerving</a:t>
          </a:r>
          <a:endParaRPr lang="nl-NL" dirty="0"/>
        </a:p>
      </dgm:t>
    </dgm:pt>
    <dgm:pt modelId="{0A08D90B-759B-41AE-B81A-905A1A9C57E6}" type="parTrans" cxnId="{A864E630-8DC1-41FE-9347-3B950BA5756A}">
      <dgm:prSet/>
      <dgm:spPr/>
      <dgm:t>
        <a:bodyPr/>
        <a:lstStyle/>
        <a:p>
          <a:pPr algn="ctr"/>
          <a:endParaRPr lang="nl-NL"/>
        </a:p>
      </dgm:t>
    </dgm:pt>
    <dgm:pt modelId="{783EDA5D-D03D-430D-B965-76A6E19443C7}" type="sibTrans" cxnId="{A864E630-8DC1-41FE-9347-3B950BA5756A}">
      <dgm:prSet/>
      <dgm:spPr/>
      <dgm:t>
        <a:bodyPr/>
        <a:lstStyle/>
        <a:p>
          <a:pPr algn="ctr"/>
          <a:endParaRPr lang="nl-NL"/>
        </a:p>
      </dgm:t>
    </dgm:pt>
    <dgm:pt modelId="{189E561B-4728-4FC3-A255-28FE1FE09D1D}" type="pres">
      <dgm:prSet presAssocID="{B924101E-58BA-4D31-8FF6-EFB6EFE4168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7116B942-9835-49B8-8C06-52E9764011AA}" type="pres">
      <dgm:prSet presAssocID="{0F94CB92-18D8-4F32-986C-7EE6F630B56E}" presName="parentText" presStyleLbl="node1" presStyleIdx="0" presStyleCnt="2" custScaleX="90164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005C0E3C-2652-45EE-AD7F-4C9180DBC69D}" type="pres">
      <dgm:prSet presAssocID="{D19EA03B-C1DA-42EF-AE41-F81AAC7694C0}" presName="spacer" presStyleCnt="0"/>
      <dgm:spPr/>
    </dgm:pt>
    <dgm:pt modelId="{9C08CE64-6351-4D63-A722-E611D02FF1D3}" type="pres">
      <dgm:prSet presAssocID="{52413D50-30B0-42C8-A1AF-0192402B512C}" presName="parentText" presStyleLbl="node1" presStyleIdx="1" presStyleCnt="2" custScaleX="90164" custScaleY="9134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037874A1-2B99-431B-BEBE-975892E451F9}" srcId="{B924101E-58BA-4D31-8FF6-EFB6EFE41684}" destId="{0F94CB92-18D8-4F32-986C-7EE6F630B56E}" srcOrd="0" destOrd="0" parTransId="{5D9100CC-32D6-4035-BB12-A594D5C57A72}" sibTransId="{D19EA03B-C1DA-42EF-AE41-F81AAC7694C0}"/>
    <dgm:cxn modelId="{ED8CE66F-5273-489E-94B6-FB933A971A22}" type="presOf" srcId="{0F94CB92-18D8-4F32-986C-7EE6F630B56E}" destId="{7116B942-9835-49B8-8C06-52E9764011AA}" srcOrd="0" destOrd="0" presId="urn:microsoft.com/office/officeart/2005/8/layout/vList2"/>
    <dgm:cxn modelId="{522273BD-FE47-4958-9E24-564A818FC289}" type="presOf" srcId="{B924101E-58BA-4D31-8FF6-EFB6EFE41684}" destId="{189E561B-4728-4FC3-A255-28FE1FE09D1D}" srcOrd="0" destOrd="0" presId="urn:microsoft.com/office/officeart/2005/8/layout/vList2"/>
    <dgm:cxn modelId="{7B122C12-BA55-4DF6-B2A0-AEBB24CB02BF}" type="presOf" srcId="{52413D50-30B0-42C8-A1AF-0192402B512C}" destId="{9C08CE64-6351-4D63-A722-E611D02FF1D3}" srcOrd="0" destOrd="0" presId="urn:microsoft.com/office/officeart/2005/8/layout/vList2"/>
    <dgm:cxn modelId="{A864E630-8DC1-41FE-9347-3B950BA5756A}" srcId="{B924101E-58BA-4D31-8FF6-EFB6EFE41684}" destId="{52413D50-30B0-42C8-A1AF-0192402B512C}" srcOrd="1" destOrd="0" parTransId="{0A08D90B-759B-41AE-B81A-905A1A9C57E6}" sibTransId="{783EDA5D-D03D-430D-B965-76A6E19443C7}"/>
    <dgm:cxn modelId="{0440D21C-84DA-4C50-AA86-00A117FBF30C}" type="presParOf" srcId="{189E561B-4728-4FC3-A255-28FE1FE09D1D}" destId="{7116B942-9835-49B8-8C06-52E9764011AA}" srcOrd="0" destOrd="0" presId="urn:microsoft.com/office/officeart/2005/8/layout/vList2"/>
    <dgm:cxn modelId="{494B2B08-6073-4920-9F2D-82DF32668D38}" type="presParOf" srcId="{189E561B-4728-4FC3-A255-28FE1FE09D1D}" destId="{005C0E3C-2652-45EE-AD7F-4C9180DBC69D}" srcOrd="1" destOrd="0" presId="urn:microsoft.com/office/officeart/2005/8/layout/vList2"/>
    <dgm:cxn modelId="{60D02757-534E-4D3F-B6E5-43183405CCCA}" type="presParOf" srcId="{189E561B-4728-4FC3-A255-28FE1FE09D1D}" destId="{9C08CE64-6351-4D63-A722-E611D02FF1D3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2B832F7-E0CA-4844-AC15-B4C1A7E0B942}" type="doc">
      <dgm:prSet loTypeId="urn:microsoft.com/office/officeart/2005/8/layout/vList2" loCatId="list" qsTypeId="urn:microsoft.com/office/officeart/2005/8/quickstyle/simple5" qsCatId="simple" csTypeId="urn:microsoft.com/office/officeart/2005/8/colors/accent2_4" csCatId="accent2" phldr="1"/>
      <dgm:spPr/>
      <dgm:t>
        <a:bodyPr/>
        <a:lstStyle/>
        <a:p>
          <a:endParaRPr lang="nl-NL"/>
        </a:p>
      </dgm:t>
    </dgm:pt>
    <dgm:pt modelId="{2EB6FF10-49C5-479D-A6B0-CBA2DC026F2D}">
      <dgm:prSet/>
      <dgm:spPr/>
      <dgm:t>
        <a:bodyPr/>
        <a:lstStyle/>
        <a:p>
          <a:pPr algn="ctr" rtl="0"/>
          <a:r>
            <a:rPr lang="nl-NL" dirty="0" smtClean="0"/>
            <a:t>Onafhankelijke overerving I</a:t>
          </a:r>
          <a:endParaRPr lang="nl-NL" dirty="0"/>
        </a:p>
      </dgm:t>
    </dgm:pt>
    <dgm:pt modelId="{A066474E-FBA0-4BC3-8B8A-E9179BE58AEC}" type="parTrans" cxnId="{C39D0ADE-8E07-44C0-8E68-EB8590FE7D4B}">
      <dgm:prSet/>
      <dgm:spPr/>
      <dgm:t>
        <a:bodyPr/>
        <a:lstStyle/>
        <a:p>
          <a:endParaRPr lang="nl-NL"/>
        </a:p>
      </dgm:t>
    </dgm:pt>
    <dgm:pt modelId="{6D61F3AA-8F06-4671-A525-F3A39BD8B896}" type="sibTrans" cxnId="{C39D0ADE-8E07-44C0-8E68-EB8590FE7D4B}">
      <dgm:prSet/>
      <dgm:spPr/>
      <dgm:t>
        <a:bodyPr/>
        <a:lstStyle/>
        <a:p>
          <a:endParaRPr lang="nl-NL"/>
        </a:p>
      </dgm:t>
    </dgm:pt>
    <dgm:pt modelId="{25DE97DE-3702-4180-B9CD-CEA7B42718EA}" type="pres">
      <dgm:prSet presAssocID="{82B832F7-E0CA-4844-AC15-B4C1A7E0B94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EE3B27F7-9079-443F-9E8D-400C401C266A}" type="pres">
      <dgm:prSet presAssocID="{2EB6FF10-49C5-479D-A6B0-CBA2DC026F2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C39D0ADE-8E07-44C0-8E68-EB8590FE7D4B}" srcId="{82B832F7-E0CA-4844-AC15-B4C1A7E0B942}" destId="{2EB6FF10-49C5-479D-A6B0-CBA2DC026F2D}" srcOrd="0" destOrd="0" parTransId="{A066474E-FBA0-4BC3-8B8A-E9179BE58AEC}" sibTransId="{6D61F3AA-8F06-4671-A525-F3A39BD8B896}"/>
    <dgm:cxn modelId="{1007BA07-C89F-4612-8C74-9D9ED92BD52C}" type="presOf" srcId="{82B832F7-E0CA-4844-AC15-B4C1A7E0B942}" destId="{25DE97DE-3702-4180-B9CD-CEA7B42718EA}" srcOrd="0" destOrd="0" presId="urn:microsoft.com/office/officeart/2005/8/layout/vList2"/>
    <dgm:cxn modelId="{0722B885-44B4-4362-8033-81D477A58D36}" type="presOf" srcId="{2EB6FF10-49C5-479D-A6B0-CBA2DC026F2D}" destId="{EE3B27F7-9079-443F-9E8D-400C401C266A}" srcOrd="0" destOrd="0" presId="urn:microsoft.com/office/officeart/2005/8/layout/vList2"/>
    <dgm:cxn modelId="{C3EB9F6C-E14E-4B5F-BC44-208A609BC46C}" type="presParOf" srcId="{25DE97DE-3702-4180-B9CD-CEA7B42718EA}" destId="{EE3B27F7-9079-443F-9E8D-400C401C266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47A8545-4DA8-4861-813C-B675F4946984}" type="doc">
      <dgm:prSet loTypeId="urn:microsoft.com/office/officeart/2005/8/layout/vList2" loCatId="list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nl-NL"/>
        </a:p>
      </dgm:t>
    </dgm:pt>
    <dgm:pt modelId="{1F8CBDB0-EEF4-4338-BBE1-E92202645929}">
      <dgm:prSet custT="1"/>
      <dgm:spPr/>
      <dgm:t>
        <a:bodyPr/>
        <a:lstStyle/>
        <a:p>
          <a:pPr algn="ctr" rtl="0"/>
          <a:r>
            <a:rPr lang="nl-NL" sz="2400" b="1" smtClean="0"/>
            <a:t>Werken is in principe hetzelfde als bij monohybride kruisingen, alleen meer mogelijkheden</a:t>
          </a:r>
          <a:endParaRPr lang="nl-NL" sz="2400" b="1"/>
        </a:p>
      </dgm:t>
    </dgm:pt>
    <dgm:pt modelId="{034CE8D0-AF15-4D0A-A6FC-9F18AC80A490}" type="parTrans" cxnId="{B6533E61-2296-4F2B-A965-2607DE88B2BB}">
      <dgm:prSet/>
      <dgm:spPr/>
      <dgm:t>
        <a:bodyPr/>
        <a:lstStyle/>
        <a:p>
          <a:pPr algn="ctr"/>
          <a:endParaRPr lang="nl-NL" sz="2400" b="1"/>
        </a:p>
      </dgm:t>
    </dgm:pt>
    <dgm:pt modelId="{AE0B47A9-F5F7-4502-9E7B-7374D8B580AC}" type="sibTrans" cxnId="{B6533E61-2296-4F2B-A965-2607DE88B2BB}">
      <dgm:prSet/>
      <dgm:spPr/>
      <dgm:t>
        <a:bodyPr/>
        <a:lstStyle/>
        <a:p>
          <a:pPr algn="ctr"/>
          <a:endParaRPr lang="nl-NL" sz="2400" b="1"/>
        </a:p>
      </dgm:t>
    </dgm:pt>
    <dgm:pt modelId="{652F1292-9191-479F-9943-511D4482F494}">
      <dgm:prSet custT="1"/>
      <dgm:spPr/>
      <dgm:t>
        <a:bodyPr/>
        <a:lstStyle/>
        <a:p>
          <a:pPr algn="ctr" rtl="0"/>
          <a:r>
            <a:rPr lang="nl-NL" sz="2400" b="1" smtClean="0"/>
            <a:t>Voorbeeld: bij paard is gen voor zwarte vacht (A) dominant over gen voor rode vacht (a) </a:t>
          </a:r>
          <a:endParaRPr lang="nl-NL" sz="2400" b="1"/>
        </a:p>
      </dgm:t>
    </dgm:pt>
    <dgm:pt modelId="{932C62D7-2C62-4312-9EEE-278232686978}" type="parTrans" cxnId="{8D15A32E-191B-4EB9-B793-9F3C73613705}">
      <dgm:prSet/>
      <dgm:spPr/>
      <dgm:t>
        <a:bodyPr/>
        <a:lstStyle/>
        <a:p>
          <a:pPr algn="ctr"/>
          <a:endParaRPr lang="nl-NL" sz="2400" b="1"/>
        </a:p>
      </dgm:t>
    </dgm:pt>
    <dgm:pt modelId="{48BA2BE1-4210-4109-A7E4-373B3BAB3DBF}" type="sibTrans" cxnId="{8D15A32E-191B-4EB9-B793-9F3C73613705}">
      <dgm:prSet/>
      <dgm:spPr/>
      <dgm:t>
        <a:bodyPr/>
        <a:lstStyle/>
        <a:p>
          <a:pPr algn="ctr"/>
          <a:endParaRPr lang="nl-NL" sz="2400" b="1"/>
        </a:p>
      </dgm:t>
    </dgm:pt>
    <dgm:pt modelId="{2259FF51-E68E-4D8B-A082-8DD17A0ECA91}">
      <dgm:prSet custT="1"/>
      <dgm:spPr/>
      <dgm:t>
        <a:bodyPr/>
        <a:lstStyle/>
        <a:p>
          <a:pPr algn="ctr" rtl="0"/>
          <a:r>
            <a:rPr lang="nl-NL" sz="2400" b="1" smtClean="0"/>
            <a:t>Gen voor effen vacht (B) is dominant over gen voor gevlekte vacht (b)</a:t>
          </a:r>
          <a:endParaRPr lang="nl-NL" sz="2400" b="1"/>
        </a:p>
      </dgm:t>
    </dgm:pt>
    <dgm:pt modelId="{FEC5419E-6466-4BEC-BEEC-3E46F18E1D76}" type="parTrans" cxnId="{540A88B6-37CA-401E-8577-0319CCA1248D}">
      <dgm:prSet/>
      <dgm:spPr/>
      <dgm:t>
        <a:bodyPr/>
        <a:lstStyle/>
        <a:p>
          <a:pPr algn="ctr"/>
          <a:endParaRPr lang="nl-NL" sz="2400" b="1"/>
        </a:p>
      </dgm:t>
    </dgm:pt>
    <dgm:pt modelId="{C326485D-87A8-4A79-989A-100FEE55EFDB}" type="sibTrans" cxnId="{540A88B6-37CA-401E-8577-0319CCA1248D}">
      <dgm:prSet/>
      <dgm:spPr/>
      <dgm:t>
        <a:bodyPr/>
        <a:lstStyle/>
        <a:p>
          <a:pPr algn="ctr"/>
          <a:endParaRPr lang="nl-NL" sz="2400" b="1"/>
        </a:p>
      </dgm:t>
    </dgm:pt>
    <dgm:pt modelId="{4276A39A-6C6F-46C1-81C3-13FB3F86A36C}">
      <dgm:prSet custT="1"/>
      <dgm:spPr/>
      <dgm:t>
        <a:bodyPr/>
        <a:lstStyle/>
        <a:p>
          <a:pPr algn="ctr" rtl="0"/>
          <a:r>
            <a:rPr lang="nl-NL" sz="2400" b="1" smtClean="0"/>
            <a:t>Merrie zwart effen x hengst rood gevlekt</a:t>
          </a:r>
          <a:endParaRPr lang="nl-NL" sz="2400" b="1"/>
        </a:p>
      </dgm:t>
    </dgm:pt>
    <dgm:pt modelId="{CADF251D-162F-4B34-8C06-D7A2DF6A0CBB}" type="parTrans" cxnId="{C642489A-215D-4B4A-B953-9289C52AD469}">
      <dgm:prSet/>
      <dgm:spPr/>
      <dgm:t>
        <a:bodyPr/>
        <a:lstStyle/>
        <a:p>
          <a:pPr algn="ctr"/>
          <a:endParaRPr lang="nl-NL" sz="2400" b="1"/>
        </a:p>
      </dgm:t>
    </dgm:pt>
    <dgm:pt modelId="{2217F4FD-F810-4EAE-9B11-539716F3B36B}" type="sibTrans" cxnId="{C642489A-215D-4B4A-B953-9289C52AD469}">
      <dgm:prSet/>
      <dgm:spPr/>
      <dgm:t>
        <a:bodyPr/>
        <a:lstStyle/>
        <a:p>
          <a:pPr algn="ctr"/>
          <a:endParaRPr lang="nl-NL" sz="2400" b="1"/>
        </a:p>
      </dgm:t>
    </dgm:pt>
    <dgm:pt modelId="{4F381E5B-1CFC-45A0-BFAD-42C2ACBA82CA}">
      <dgm:prSet custT="1"/>
      <dgm:spPr/>
      <dgm:t>
        <a:bodyPr/>
        <a:lstStyle/>
        <a:p>
          <a:pPr algn="ctr" rtl="0"/>
          <a:r>
            <a:rPr lang="nl-NL" sz="2400" b="1" dirty="0" smtClean="0"/>
            <a:t>P:             AABB x </a:t>
          </a:r>
          <a:r>
            <a:rPr lang="nl-NL" sz="2400" b="1" dirty="0" err="1" smtClean="0"/>
            <a:t>aabb</a:t>
          </a:r>
          <a:endParaRPr lang="nl-NL" sz="2400" b="1" dirty="0"/>
        </a:p>
      </dgm:t>
    </dgm:pt>
    <dgm:pt modelId="{BA7F961F-6E8B-4FD0-8875-FBA6AF3EFFB2}" type="parTrans" cxnId="{18178DEA-494E-4D08-B347-C78901F43F20}">
      <dgm:prSet/>
      <dgm:spPr/>
      <dgm:t>
        <a:bodyPr/>
        <a:lstStyle/>
        <a:p>
          <a:pPr algn="ctr"/>
          <a:endParaRPr lang="nl-NL" sz="2400" b="1"/>
        </a:p>
      </dgm:t>
    </dgm:pt>
    <dgm:pt modelId="{99FB6A3C-4CF2-4341-8CB0-2DE29F59211A}" type="sibTrans" cxnId="{18178DEA-494E-4D08-B347-C78901F43F20}">
      <dgm:prSet/>
      <dgm:spPr/>
      <dgm:t>
        <a:bodyPr/>
        <a:lstStyle/>
        <a:p>
          <a:pPr algn="ctr"/>
          <a:endParaRPr lang="nl-NL" sz="2400" b="1"/>
        </a:p>
      </dgm:t>
    </dgm:pt>
    <dgm:pt modelId="{4724D5F5-87AD-4FFE-8B69-CA956A6C75C2}" type="pres">
      <dgm:prSet presAssocID="{347A8545-4DA8-4861-813C-B675F494698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CA95E15D-A524-412E-A3A5-D94E2E8E9FE9}" type="pres">
      <dgm:prSet presAssocID="{1F8CBDB0-EEF4-4338-BBE1-E92202645929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BA0E74CE-DF90-4D2D-AAF6-5CE50B6CBBE1}" type="pres">
      <dgm:prSet presAssocID="{AE0B47A9-F5F7-4502-9E7B-7374D8B580AC}" presName="spacer" presStyleCnt="0"/>
      <dgm:spPr/>
    </dgm:pt>
    <dgm:pt modelId="{AB129F4D-94B5-4C4E-A661-3CC4FDF70808}" type="pres">
      <dgm:prSet presAssocID="{652F1292-9191-479F-9943-511D4482F494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EB220DEF-6307-436C-B6E9-B5F496F7E076}" type="pres">
      <dgm:prSet presAssocID="{48BA2BE1-4210-4109-A7E4-373B3BAB3DBF}" presName="spacer" presStyleCnt="0"/>
      <dgm:spPr/>
    </dgm:pt>
    <dgm:pt modelId="{5A2B5B06-6E21-4518-BD40-2667327418A8}" type="pres">
      <dgm:prSet presAssocID="{2259FF51-E68E-4D8B-A082-8DD17A0ECA91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988B2C6-5B8A-4F81-A29F-F2E861DA3AE2}" type="pres">
      <dgm:prSet presAssocID="{C326485D-87A8-4A79-989A-100FEE55EFDB}" presName="spacer" presStyleCnt="0"/>
      <dgm:spPr/>
    </dgm:pt>
    <dgm:pt modelId="{0EA99DBF-3E7A-479C-BD8A-ED1DB5E04F97}" type="pres">
      <dgm:prSet presAssocID="{4276A39A-6C6F-46C1-81C3-13FB3F86A36C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1D40BA8-D16F-4930-AD06-540F01FEC13A}" type="pres">
      <dgm:prSet presAssocID="{2217F4FD-F810-4EAE-9B11-539716F3B36B}" presName="spacer" presStyleCnt="0"/>
      <dgm:spPr/>
    </dgm:pt>
    <dgm:pt modelId="{0F4D0EAC-8924-49E4-AFDB-05ED51921138}" type="pres">
      <dgm:prSet presAssocID="{4F381E5B-1CFC-45A0-BFAD-42C2ACBA82CA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8B0DF3D8-B289-4A9D-9623-F8C2A425342B}" type="presOf" srcId="{2259FF51-E68E-4D8B-A082-8DD17A0ECA91}" destId="{5A2B5B06-6E21-4518-BD40-2667327418A8}" srcOrd="0" destOrd="0" presId="urn:microsoft.com/office/officeart/2005/8/layout/vList2"/>
    <dgm:cxn modelId="{E069AD2D-F6BF-468F-9542-3B9B8E9D9A10}" type="presOf" srcId="{4F381E5B-1CFC-45A0-BFAD-42C2ACBA82CA}" destId="{0F4D0EAC-8924-49E4-AFDB-05ED51921138}" srcOrd="0" destOrd="0" presId="urn:microsoft.com/office/officeart/2005/8/layout/vList2"/>
    <dgm:cxn modelId="{D86F182F-0B2D-40C1-A7A5-518FC7EF8292}" type="presOf" srcId="{4276A39A-6C6F-46C1-81C3-13FB3F86A36C}" destId="{0EA99DBF-3E7A-479C-BD8A-ED1DB5E04F97}" srcOrd="0" destOrd="0" presId="urn:microsoft.com/office/officeart/2005/8/layout/vList2"/>
    <dgm:cxn modelId="{540A88B6-37CA-401E-8577-0319CCA1248D}" srcId="{347A8545-4DA8-4861-813C-B675F4946984}" destId="{2259FF51-E68E-4D8B-A082-8DD17A0ECA91}" srcOrd="2" destOrd="0" parTransId="{FEC5419E-6466-4BEC-BEEC-3E46F18E1D76}" sibTransId="{C326485D-87A8-4A79-989A-100FEE55EFDB}"/>
    <dgm:cxn modelId="{8D15A32E-191B-4EB9-B793-9F3C73613705}" srcId="{347A8545-4DA8-4861-813C-B675F4946984}" destId="{652F1292-9191-479F-9943-511D4482F494}" srcOrd="1" destOrd="0" parTransId="{932C62D7-2C62-4312-9EEE-278232686978}" sibTransId="{48BA2BE1-4210-4109-A7E4-373B3BAB3DBF}"/>
    <dgm:cxn modelId="{B6533E61-2296-4F2B-A965-2607DE88B2BB}" srcId="{347A8545-4DA8-4861-813C-B675F4946984}" destId="{1F8CBDB0-EEF4-4338-BBE1-E92202645929}" srcOrd="0" destOrd="0" parTransId="{034CE8D0-AF15-4D0A-A6FC-9F18AC80A490}" sibTransId="{AE0B47A9-F5F7-4502-9E7B-7374D8B580AC}"/>
    <dgm:cxn modelId="{F81C1623-52B1-4274-A029-8E582BC11040}" type="presOf" srcId="{652F1292-9191-479F-9943-511D4482F494}" destId="{AB129F4D-94B5-4C4E-A661-3CC4FDF70808}" srcOrd="0" destOrd="0" presId="urn:microsoft.com/office/officeart/2005/8/layout/vList2"/>
    <dgm:cxn modelId="{FF69BDD5-549D-44ED-8677-81EDDC71A2C8}" type="presOf" srcId="{347A8545-4DA8-4861-813C-B675F4946984}" destId="{4724D5F5-87AD-4FFE-8B69-CA956A6C75C2}" srcOrd="0" destOrd="0" presId="urn:microsoft.com/office/officeart/2005/8/layout/vList2"/>
    <dgm:cxn modelId="{C642489A-215D-4B4A-B953-9289C52AD469}" srcId="{347A8545-4DA8-4861-813C-B675F4946984}" destId="{4276A39A-6C6F-46C1-81C3-13FB3F86A36C}" srcOrd="3" destOrd="0" parTransId="{CADF251D-162F-4B34-8C06-D7A2DF6A0CBB}" sibTransId="{2217F4FD-F810-4EAE-9B11-539716F3B36B}"/>
    <dgm:cxn modelId="{18178DEA-494E-4D08-B347-C78901F43F20}" srcId="{347A8545-4DA8-4861-813C-B675F4946984}" destId="{4F381E5B-1CFC-45A0-BFAD-42C2ACBA82CA}" srcOrd="4" destOrd="0" parTransId="{BA7F961F-6E8B-4FD0-8875-FBA6AF3EFFB2}" sibTransId="{99FB6A3C-4CF2-4341-8CB0-2DE29F59211A}"/>
    <dgm:cxn modelId="{674BB6EA-C883-47B8-9603-3D8B39EEB863}" type="presOf" srcId="{1F8CBDB0-EEF4-4338-BBE1-E92202645929}" destId="{CA95E15D-A524-412E-A3A5-D94E2E8E9FE9}" srcOrd="0" destOrd="0" presId="urn:microsoft.com/office/officeart/2005/8/layout/vList2"/>
    <dgm:cxn modelId="{4E53A9CF-3137-4C7C-904D-5DACEE030B58}" type="presParOf" srcId="{4724D5F5-87AD-4FFE-8B69-CA956A6C75C2}" destId="{CA95E15D-A524-412E-A3A5-D94E2E8E9FE9}" srcOrd="0" destOrd="0" presId="urn:microsoft.com/office/officeart/2005/8/layout/vList2"/>
    <dgm:cxn modelId="{291F8A2F-2B71-4F3C-8482-A4E6AF05EA12}" type="presParOf" srcId="{4724D5F5-87AD-4FFE-8B69-CA956A6C75C2}" destId="{BA0E74CE-DF90-4D2D-AAF6-5CE50B6CBBE1}" srcOrd="1" destOrd="0" presId="urn:microsoft.com/office/officeart/2005/8/layout/vList2"/>
    <dgm:cxn modelId="{964675FC-E8B3-4ACE-A9E5-A037AC1CBCF6}" type="presParOf" srcId="{4724D5F5-87AD-4FFE-8B69-CA956A6C75C2}" destId="{AB129F4D-94B5-4C4E-A661-3CC4FDF70808}" srcOrd="2" destOrd="0" presId="urn:microsoft.com/office/officeart/2005/8/layout/vList2"/>
    <dgm:cxn modelId="{5F13A44B-8346-411C-B470-3EE9A919125F}" type="presParOf" srcId="{4724D5F5-87AD-4FFE-8B69-CA956A6C75C2}" destId="{EB220DEF-6307-436C-B6E9-B5F496F7E076}" srcOrd="3" destOrd="0" presId="urn:microsoft.com/office/officeart/2005/8/layout/vList2"/>
    <dgm:cxn modelId="{A919EB0B-4CAD-4C99-8E4B-CC682EAF9DB3}" type="presParOf" srcId="{4724D5F5-87AD-4FFE-8B69-CA956A6C75C2}" destId="{5A2B5B06-6E21-4518-BD40-2667327418A8}" srcOrd="4" destOrd="0" presId="urn:microsoft.com/office/officeart/2005/8/layout/vList2"/>
    <dgm:cxn modelId="{BCBF7069-C231-4EE9-B16A-43E70539F475}" type="presParOf" srcId="{4724D5F5-87AD-4FFE-8B69-CA956A6C75C2}" destId="{5988B2C6-5B8A-4F81-A29F-F2E861DA3AE2}" srcOrd="5" destOrd="0" presId="urn:microsoft.com/office/officeart/2005/8/layout/vList2"/>
    <dgm:cxn modelId="{4C8B8E0E-C8FC-436B-97D0-6BCB265B019F}" type="presParOf" srcId="{4724D5F5-87AD-4FFE-8B69-CA956A6C75C2}" destId="{0EA99DBF-3E7A-479C-BD8A-ED1DB5E04F97}" srcOrd="6" destOrd="0" presId="urn:microsoft.com/office/officeart/2005/8/layout/vList2"/>
    <dgm:cxn modelId="{C2945F11-F827-4304-A394-DC0E1765AD50}" type="presParOf" srcId="{4724D5F5-87AD-4FFE-8B69-CA956A6C75C2}" destId="{51D40BA8-D16F-4930-AD06-540F01FEC13A}" srcOrd="7" destOrd="0" presId="urn:microsoft.com/office/officeart/2005/8/layout/vList2"/>
    <dgm:cxn modelId="{0DBCA185-E148-4A45-8EB5-C0039D67458B}" type="presParOf" srcId="{4724D5F5-87AD-4FFE-8B69-CA956A6C75C2}" destId="{0F4D0EAC-8924-49E4-AFDB-05ED51921138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A34C2D4-5B9D-4A5D-8710-55B177CC43F5}" type="doc">
      <dgm:prSet loTypeId="urn:microsoft.com/office/officeart/2005/8/layout/vList2" loCatId="list" qsTypeId="urn:microsoft.com/office/officeart/2005/8/quickstyle/simple5" qsCatId="simple" csTypeId="urn:microsoft.com/office/officeart/2005/8/colors/accent2_4" csCatId="accent2" phldr="1"/>
      <dgm:spPr/>
      <dgm:t>
        <a:bodyPr/>
        <a:lstStyle/>
        <a:p>
          <a:endParaRPr lang="nl-NL"/>
        </a:p>
      </dgm:t>
    </dgm:pt>
    <dgm:pt modelId="{FD7523D4-49F5-4502-9861-E8D94C4AE28E}">
      <dgm:prSet/>
      <dgm:spPr/>
      <dgm:t>
        <a:bodyPr/>
        <a:lstStyle/>
        <a:p>
          <a:pPr algn="ctr" rtl="0"/>
          <a:r>
            <a:rPr lang="nl-NL" dirty="0" smtClean="0"/>
            <a:t>Onafhankelijke overerving II</a:t>
          </a:r>
          <a:endParaRPr lang="nl-NL" dirty="0"/>
        </a:p>
      </dgm:t>
    </dgm:pt>
    <dgm:pt modelId="{879EDA71-6C8C-4B3D-96AD-7CE7B4BE031A}" type="parTrans" cxnId="{25FF2A47-D98E-407A-93B2-6E8FC6F6BBD5}">
      <dgm:prSet/>
      <dgm:spPr/>
      <dgm:t>
        <a:bodyPr/>
        <a:lstStyle/>
        <a:p>
          <a:endParaRPr lang="nl-NL"/>
        </a:p>
      </dgm:t>
    </dgm:pt>
    <dgm:pt modelId="{70708EEA-9AD1-46C7-B658-407C5F3198F4}" type="sibTrans" cxnId="{25FF2A47-D98E-407A-93B2-6E8FC6F6BBD5}">
      <dgm:prSet/>
      <dgm:spPr/>
      <dgm:t>
        <a:bodyPr/>
        <a:lstStyle/>
        <a:p>
          <a:endParaRPr lang="nl-NL"/>
        </a:p>
      </dgm:t>
    </dgm:pt>
    <dgm:pt modelId="{526AA938-14AA-4805-9E6C-C95BF0D8EA2B}" type="pres">
      <dgm:prSet presAssocID="{3A34C2D4-5B9D-4A5D-8710-55B177CC43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11060690-8AE3-4AE0-9CA0-1B790C49B008}" type="pres">
      <dgm:prSet presAssocID="{FD7523D4-49F5-4502-9861-E8D94C4AE28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F8FE9BA4-DC7F-47AF-A46F-F0427A15334C}" type="presOf" srcId="{3A34C2D4-5B9D-4A5D-8710-55B177CC43F5}" destId="{526AA938-14AA-4805-9E6C-C95BF0D8EA2B}" srcOrd="0" destOrd="0" presId="urn:microsoft.com/office/officeart/2005/8/layout/vList2"/>
    <dgm:cxn modelId="{25FF2A47-D98E-407A-93B2-6E8FC6F6BBD5}" srcId="{3A34C2D4-5B9D-4A5D-8710-55B177CC43F5}" destId="{FD7523D4-49F5-4502-9861-E8D94C4AE28E}" srcOrd="0" destOrd="0" parTransId="{879EDA71-6C8C-4B3D-96AD-7CE7B4BE031A}" sibTransId="{70708EEA-9AD1-46C7-B658-407C5F3198F4}"/>
    <dgm:cxn modelId="{A958533E-6CAC-4CF7-B2B0-B35B8F7FA768}" type="presOf" srcId="{FD7523D4-49F5-4502-9861-E8D94C4AE28E}" destId="{11060690-8AE3-4AE0-9CA0-1B790C49B008}" srcOrd="0" destOrd="0" presId="urn:microsoft.com/office/officeart/2005/8/layout/vList2"/>
    <dgm:cxn modelId="{6415A598-892E-4462-9C99-4678E82C5EB2}" type="presParOf" srcId="{526AA938-14AA-4805-9E6C-C95BF0D8EA2B}" destId="{11060690-8AE3-4AE0-9CA0-1B790C49B00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CB0E4E1-5B5F-4479-A2A4-21484A6BD716}" type="doc">
      <dgm:prSet loTypeId="urn:microsoft.com/office/officeart/2005/8/layout/vList2" loCatId="list" qsTypeId="urn:microsoft.com/office/officeart/2005/8/quickstyle/simple3" qsCatId="simple" csTypeId="urn:microsoft.com/office/officeart/2005/8/colors/accent2_5" csCatId="accent2"/>
      <dgm:spPr/>
      <dgm:t>
        <a:bodyPr/>
        <a:lstStyle/>
        <a:p>
          <a:endParaRPr lang="nl-NL"/>
        </a:p>
      </dgm:t>
    </dgm:pt>
    <dgm:pt modelId="{855A00E4-2B7C-4D85-99EE-C17CBBC6059D}">
      <dgm:prSet/>
      <dgm:spPr/>
      <dgm:t>
        <a:bodyPr/>
        <a:lstStyle/>
        <a:p>
          <a:pPr algn="ctr" rtl="0"/>
          <a:r>
            <a:rPr lang="nl-NL" dirty="0" smtClean="0"/>
            <a:t>P:  allelen AB of AB x allelen </a:t>
          </a:r>
          <a:r>
            <a:rPr lang="nl-NL" dirty="0" err="1" smtClean="0"/>
            <a:t>ab</a:t>
          </a:r>
          <a:r>
            <a:rPr lang="nl-NL" dirty="0" smtClean="0"/>
            <a:t> of </a:t>
          </a:r>
          <a:r>
            <a:rPr lang="nl-NL" dirty="0" err="1" smtClean="0"/>
            <a:t>ab</a:t>
          </a:r>
          <a:endParaRPr lang="nl-NL" dirty="0"/>
        </a:p>
      </dgm:t>
    </dgm:pt>
    <dgm:pt modelId="{CFB0BE71-86F2-4D98-91CD-E3175F2FEBDC}" type="parTrans" cxnId="{FBD231EA-AED0-45D5-805B-0F0DA6BE4FDF}">
      <dgm:prSet/>
      <dgm:spPr/>
      <dgm:t>
        <a:bodyPr/>
        <a:lstStyle/>
        <a:p>
          <a:endParaRPr lang="nl-NL"/>
        </a:p>
      </dgm:t>
    </dgm:pt>
    <dgm:pt modelId="{B017C1B2-425B-4A68-8B3F-25325EC47A16}" type="sibTrans" cxnId="{FBD231EA-AED0-45D5-805B-0F0DA6BE4FDF}">
      <dgm:prSet/>
      <dgm:spPr/>
      <dgm:t>
        <a:bodyPr/>
        <a:lstStyle/>
        <a:p>
          <a:endParaRPr lang="nl-NL"/>
        </a:p>
      </dgm:t>
    </dgm:pt>
    <dgm:pt modelId="{0ACD857E-1A85-4DB3-A479-D76049A82BDD}">
      <dgm:prSet/>
      <dgm:spPr/>
      <dgm:t>
        <a:bodyPr/>
        <a:lstStyle/>
        <a:p>
          <a:pPr algn="ctr" rtl="0"/>
          <a:r>
            <a:rPr lang="nl-NL" smtClean="0"/>
            <a:t>Kruisingsschema F1:</a:t>
          </a:r>
          <a:endParaRPr lang="nl-NL"/>
        </a:p>
      </dgm:t>
    </dgm:pt>
    <dgm:pt modelId="{272292E2-F994-44C2-B61B-BB0C3707C39D}" type="parTrans" cxnId="{E30A098A-1592-4C13-A62B-8DA5D8468C89}">
      <dgm:prSet/>
      <dgm:spPr/>
      <dgm:t>
        <a:bodyPr/>
        <a:lstStyle/>
        <a:p>
          <a:endParaRPr lang="nl-NL"/>
        </a:p>
      </dgm:t>
    </dgm:pt>
    <dgm:pt modelId="{F7D78CDC-8880-4872-8E2F-438B2E78ED9D}" type="sibTrans" cxnId="{E30A098A-1592-4C13-A62B-8DA5D8468C89}">
      <dgm:prSet/>
      <dgm:spPr/>
      <dgm:t>
        <a:bodyPr/>
        <a:lstStyle/>
        <a:p>
          <a:endParaRPr lang="nl-NL"/>
        </a:p>
      </dgm:t>
    </dgm:pt>
    <dgm:pt modelId="{E61E7ABE-A677-4A11-9B82-226E4E1AB439}" type="pres">
      <dgm:prSet presAssocID="{9CB0E4E1-5B5F-4479-A2A4-21484A6BD71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9D4CF33F-4B53-4E8A-9252-1328CA118F42}" type="pres">
      <dgm:prSet presAssocID="{855A00E4-2B7C-4D85-99EE-C17CBBC6059D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E31A258F-1F9A-4768-8530-D5A54479C7B8}" type="pres">
      <dgm:prSet presAssocID="{B017C1B2-425B-4A68-8B3F-25325EC47A16}" presName="spacer" presStyleCnt="0"/>
      <dgm:spPr/>
    </dgm:pt>
    <dgm:pt modelId="{76B2F33F-AF68-4854-B4B4-A666E72BA8E1}" type="pres">
      <dgm:prSet presAssocID="{0ACD857E-1A85-4DB3-A479-D76049A82BD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9F47F4CF-8882-4328-ADA4-B8FBAD18F1C3}" type="presOf" srcId="{9CB0E4E1-5B5F-4479-A2A4-21484A6BD716}" destId="{E61E7ABE-A677-4A11-9B82-226E4E1AB439}" srcOrd="0" destOrd="0" presId="urn:microsoft.com/office/officeart/2005/8/layout/vList2"/>
    <dgm:cxn modelId="{E30A098A-1592-4C13-A62B-8DA5D8468C89}" srcId="{9CB0E4E1-5B5F-4479-A2A4-21484A6BD716}" destId="{0ACD857E-1A85-4DB3-A479-D76049A82BDD}" srcOrd="1" destOrd="0" parTransId="{272292E2-F994-44C2-B61B-BB0C3707C39D}" sibTransId="{F7D78CDC-8880-4872-8E2F-438B2E78ED9D}"/>
    <dgm:cxn modelId="{FBD231EA-AED0-45D5-805B-0F0DA6BE4FDF}" srcId="{9CB0E4E1-5B5F-4479-A2A4-21484A6BD716}" destId="{855A00E4-2B7C-4D85-99EE-C17CBBC6059D}" srcOrd="0" destOrd="0" parTransId="{CFB0BE71-86F2-4D98-91CD-E3175F2FEBDC}" sibTransId="{B017C1B2-425B-4A68-8B3F-25325EC47A16}"/>
    <dgm:cxn modelId="{95EF93F0-97F0-427C-B560-DEAA235DFF1B}" type="presOf" srcId="{855A00E4-2B7C-4D85-99EE-C17CBBC6059D}" destId="{9D4CF33F-4B53-4E8A-9252-1328CA118F42}" srcOrd="0" destOrd="0" presId="urn:microsoft.com/office/officeart/2005/8/layout/vList2"/>
    <dgm:cxn modelId="{C4A786CF-19AD-48BF-8D9C-B551872741BB}" type="presOf" srcId="{0ACD857E-1A85-4DB3-A479-D76049A82BDD}" destId="{76B2F33F-AF68-4854-B4B4-A666E72BA8E1}" srcOrd="0" destOrd="0" presId="urn:microsoft.com/office/officeart/2005/8/layout/vList2"/>
    <dgm:cxn modelId="{A6754BAA-4FEE-41ED-95B6-D1602B5F0C6C}" type="presParOf" srcId="{E61E7ABE-A677-4A11-9B82-226E4E1AB439}" destId="{9D4CF33F-4B53-4E8A-9252-1328CA118F42}" srcOrd="0" destOrd="0" presId="urn:microsoft.com/office/officeart/2005/8/layout/vList2"/>
    <dgm:cxn modelId="{BA3C3713-1344-45FF-A7CE-DF88FBC04AA2}" type="presParOf" srcId="{E61E7ABE-A677-4A11-9B82-226E4E1AB439}" destId="{E31A258F-1F9A-4768-8530-D5A54479C7B8}" srcOrd="1" destOrd="0" presId="urn:microsoft.com/office/officeart/2005/8/layout/vList2"/>
    <dgm:cxn modelId="{562DB871-CC50-4825-93AC-D1412CB6BD5B}" type="presParOf" srcId="{E61E7ABE-A677-4A11-9B82-226E4E1AB439}" destId="{76B2F33F-AF68-4854-B4B4-A666E72BA8E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3F21DA5-E71E-4B0E-BF10-94AEFB10EE29}" type="doc">
      <dgm:prSet loTypeId="urn:microsoft.com/office/officeart/2005/8/layout/vList2" loCatId="list" qsTypeId="urn:microsoft.com/office/officeart/2005/8/quickstyle/simple3" qsCatId="simple" csTypeId="urn:microsoft.com/office/officeart/2005/8/colors/accent2_5" csCatId="accent2"/>
      <dgm:spPr/>
      <dgm:t>
        <a:bodyPr/>
        <a:lstStyle/>
        <a:p>
          <a:endParaRPr lang="nl-NL"/>
        </a:p>
      </dgm:t>
    </dgm:pt>
    <dgm:pt modelId="{E850AE63-5DD8-4B07-8BD1-5768B61933C1}">
      <dgm:prSet custT="1"/>
      <dgm:spPr/>
      <dgm:t>
        <a:bodyPr/>
        <a:lstStyle/>
        <a:p>
          <a:pPr algn="ctr" rtl="0"/>
          <a:r>
            <a:rPr lang="nl-NL" sz="2400" dirty="0" smtClean="0"/>
            <a:t>F1 Genotype: 100% </a:t>
          </a:r>
          <a:r>
            <a:rPr lang="nl-NL" sz="2400" dirty="0" err="1" smtClean="0"/>
            <a:t>AaBb</a:t>
          </a:r>
          <a:endParaRPr lang="nl-NL" sz="2400" dirty="0"/>
        </a:p>
      </dgm:t>
    </dgm:pt>
    <dgm:pt modelId="{9486A639-A734-402E-AB48-5AAF4DE09F6B}" type="parTrans" cxnId="{60823305-1140-4E9B-904E-52289A35D98A}">
      <dgm:prSet/>
      <dgm:spPr/>
      <dgm:t>
        <a:bodyPr/>
        <a:lstStyle/>
        <a:p>
          <a:pPr algn="ctr"/>
          <a:endParaRPr lang="nl-NL" sz="2400"/>
        </a:p>
      </dgm:t>
    </dgm:pt>
    <dgm:pt modelId="{E131E895-925F-4B2C-8D10-1271A2FE8E99}" type="sibTrans" cxnId="{60823305-1140-4E9B-904E-52289A35D98A}">
      <dgm:prSet/>
      <dgm:spPr/>
      <dgm:t>
        <a:bodyPr/>
        <a:lstStyle/>
        <a:p>
          <a:pPr algn="ctr"/>
          <a:endParaRPr lang="nl-NL" sz="2400"/>
        </a:p>
      </dgm:t>
    </dgm:pt>
    <dgm:pt modelId="{658385CE-A901-48E7-BEE6-F0BACD0FC539}">
      <dgm:prSet custT="1"/>
      <dgm:spPr/>
      <dgm:t>
        <a:bodyPr/>
        <a:lstStyle/>
        <a:p>
          <a:pPr algn="ctr" rtl="0"/>
          <a:r>
            <a:rPr lang="nl-NL" sz="2400" smtClean="0"/>
            <a:t>F1 Fenotype: 100% zwarte effen vacht</a:t>
          </a:r>
          <a:endParaRPr lang="nl-NL" sz="2400"/>
        </a:p>
      </dgm:t>
    </dgm:pt>
    <dgm:pt modelId="{CE291B2F-A3C2-44A9-8FEC-3452CE9B3EE5}" type="parTrans" cxnId="{73D38E26-C437-4588-9CC2-315DED1E0602}">
      <dgm:prSet/>
      <dgm:spPr/>
      <dgm:t>
        <a:bodyPr/>
        <a:lstStyle/>
        <a:p>
          <a:pPr algn="ctr"/>
          <a:endParaRPr lang="nl-NL" sz="2400"/>
        </a:p>
      </dgm:t>
    </dgm:pt>
    <dgm:pt modelId="{19CE0644-F376-4014-9119-101F3B9F6F25}" type="sibTrans" cxnId="{73D38E26-C437-4588-9CC2-315DED1E0602}">
      <dgm:prSet/>
      <dgm:spPr/>
      <dgm:t>
        <a:bodyPr/>
        <a:lstStyle/>
        <a:p>
          <a:pPr algn="ctr"/>
          <a:endParaRPr lang="nl-NL" sz="2400"/>
        </a:p>
      </dgm:t>
    </dgm:pt>
    <dgm:pt modelId="{57D3BC90-05DD-4C76-B489-F1164798B393}" type="pres">
      <dgm:prSet presAssocID="{23F21DA5-E71E-4B0E-BF10-94AEFB10EE2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04216547-BE14-415A-AEEF-78DBB51EA839}" type="pres">
      <dgm:prSet presAssocID="{E850AE63-5DD8-4B07-8BD1-5768B61933C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2DD97EC7-BAD8-488D-ABBB-9F1141FAC2CB}" type="pres">
      <dgm:prSet presAssocID="{E131E895-925F-4B2C-8D10-1271A2FE8E99}" presName="spacer" presStyleCnt="0"/>
      <dgm:spPr/>
    </dgm:pt>
    <dgm:pt modelId="{20E55907-682C-4FBC-A075-019F40462D69}" type="pres">
      <dgm:prSet presAssocID="{658385CE-A901-48E7-BEE6-F0BACD0FC53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02670E79-0B0C-409D-AFEA-1B6E551EFDD6}" type="presOf" srcId="{658385CE-A901-48E7-BEE6-F0BACD0FC539}" destId="{20E55907-682C-4FBC-A075-019F40462D69}" srcOrd="0" destOrd="0" presId="urn:microsoft.com/office/officeart/2005/8/layout/vList2"/>
    <dgm:cxn modelId="{C5694217-874E-4E29-9F49-9E05CBFE6787}" type="presOf" srcId="{E850AE63-5DD8-4B07-8BD1-5768B61933C1}" destId="{04216547-BE14-415A-AEEF-78DBB51EA839}" srcOrd="0" destOrd="0" presId="urn:microsoft.com/office/officeart/2005/8/layout/vList2"/>
    <dgm:cxn modelId="{73D38E26-C437-4588-9CC2-315DED1E0602}" srcId="{23F21DA5-E71E-4B0E-BF10-94AEFB10EE29}" destId="{658385CE-A901-48E7-BEE6-F0BACD0FC539}" srcOrd="1" destOrd="0" parTransId="{CE291B2F-A3C2-44A9-8FEC-3452CE9B3EE5}" sibTransId="{19CE0644-F376-4014-9119-101F3B9F6F25}"/>
    <dgm:cxn modelId="{36B6C753-03B3-4E86-9396-0621F12FA45C}" type="presOf" srcId="{23F21DA5-E71E-4B0E-BF10-94AEFB10EE29}" destId="{57D3BC90-05DD-4C76-B489-F1164798B393}" srcOrd="0" destOrd="0" presId="urn:microsoft.com/office/officeart/2005/8/layout/vList2"/>
    <dgm:cxn modelId="{60823305-1140-4E9B-904E-52289A35D98A}" srcId="{23F21DA5-E71E-4B0E-BF10-94AEFB10EE29}" destId="{E850AE63-5DD8-4B07-8BD1-5768B61933C1}" srcOrd="0" destOrd="0" parTransId="{9486A639-A734-402E-AB48-5AAF4DE09F6B}" sibTransId="{E131E895-925F-4B2C-8D10-1271A2FE8E99}"/>
    <dgm:cxn modelId="{BD715552-52B2-4F30-B4B6-B5B0E1291F3E}" type="presParOf" srcId="{57D3BC90-05DD-4C76-B489-F1164798B393}" destId="{04216547-BE14-415A-AEEF-78DBB51EA839}" srcOrd="0" destOrd="0" presId="urn:microsoft.com/office/officeart/2005/8/layout/vList2"/>
    <dgm:cxn modelId="{C3A48914-EEF1-48AB-A7F9-DC8E52221EDC}" type="presParOf" srcId="{57D3BC90-05DD-4C76-B489-F1164798B393}" destId="{2DD97EC7-BAD8-488D-ABBB-9F1141FAC2CB}" srcOrd="1" destOrd="0" presId="urn:microsoft.com/office/officeart/2005/8/layout/vList2"/>
    <dgm:cxn modelId="{A73854AC-C1B5-44DC-A49D-EAC4DD689969}" type="presParOf" srcId="{57D3BC90-05DD-4C76-B489-F1164798B393}" destId="{20E55907-682C-4FBC-A075-019F40462D69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EA0227-E21B-4B41-B43B-A9CE979F7CCC}">
      <dsp:nvSpPr>
        <dsp:cNvPr id="0" name=""/>
        <dsp:cNvSpPr/>
      </dsp:nvSpPr>
      <dsp:spPr>
        <a:xfrm>
          <a:off x="0" y="294760"/>
          <a:ext cx="7772400" cy="1175264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900" kern="1200" dirty="0" smtClean="0"/>
            <a:t>Thema 7 Erfelijkheidswetten</a:t>
          </a:r>
          <a:endParaRPr lang="nl-NL" sz="4900" kern="1200" dirty="0"/>
        </a:p>
      </dsp:txBody>
      <dsp:txXfrm>
        <a:off x="57372" y="352132"/>
        <a:ext cx="7657656" cy="106052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78C2C0-BA72-4693-8D15-F06082362979}">
      <dsp:nvSpPr>
        <dsp:cNvPr id="0" name=""/>
        <dsp:cNvSpPr/>
      </dsp:nvSpPr>
      <dsp:spPr>
        <a:xfrm>
          <a:off x="0" y="7852"/>
          <a:ext cx="8856984" cy="1127295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700" kern="1200" dirty="0" smtClean="0"/>
            <a:t>Onafhankelijke overerving III</a:t>
          </a:r>
          <a:endParaRPr lang="nl-NL" sz="4700" kern="1200" dirty="0"/>
        </a:p>
      </dsp:txBody>
      <dsp:txXfrm>
        <a:off x="55030" y="62882"/>
        <a:ext cx="8746924" cy="101723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A522B0-2779-4B6E-BD6F-A0700996DC7B}">
      <dsp:nvSpPr>
        <dsp:cNvPr id="0" name=""/>
        <dsp:cNvSpPr/>
      </dsp:nvSpPr>
      <dsp:spPr>
        <a:xfrm>
          <a:off x="0" y="671"/>
          <a:ext cx="6491064" cy="599625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500" kern="1200" smtClean="0"/>
            <a:t>Onderlinge kruising F1: AaBb x AaBb</a:t>
          </a:r>
          <a:endParaRPr lang="nl-NL" sz="2500" kern="1200"/>
        </a:p>
      </dsp:txBody>
      <dsp:txXfrm>
        <a:off x="29271" y="29942"/>
        <a:ext cx="6432522" cy="541083"/>
      </dsp:txXfrm>
    </dsp:sp>
    <dsp:sp modelId="{812B3396-0FD3-445F-A3E2-50D3A33C537B}">
      <dsp:nvSpPr>
        <dsp:cNvPr id="0" name=""/>
        <dsp:cNvSpPr/>
      </dsp:nvSpPr>
      <dsp:spPr>
        <a:xfrm>
          <a:off x="0" y="672296"/>
          <a:ext cx="6491064" cy="599625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2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500" kern="1200" smtClean="0"/>
            <a:t>Mogelijke allelen: AB, Ab, aB, ab bij beiden</a:t>
          </a:r>
          <a:endParaRPr lang="nl-NL" sz="2500" kern="1200"/>
        </a:p>
      </dsp:txBody>
      <dsp:txXfrm>
        <a:off x="29271" y="701567"/>
        <a:ext cx="6432522" cy="541083"/>
      </dsp:txXfrm>
    </dsp:sp>
    <dsp:sp modelId="{77202FD4-9B99-490B-9D5F-EEE00D0CE38A}">
      <dsp:nvSpPr>
        <dsp:cNvPr id="0" name=""/>
        <dsp:cNvSpPr/>
      </dsp:nvSpPr>
      <dsp:spPr>
        <a:xfrm>
          <a:off x="0" y="1343921"/>
          <a:ext cx="6491064" cy="599625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500" kern="1200" smtClean="0"/>
            <a:t>Kruisingsschema F2:</a:t>
          </a:r>
          <a:endParaRPr lang="nl-NL" sz="2500" kern="1200"/>
        </a:p>
      </dsp:txBody>
      <dsp:txXfrm>
        <a:off x="29271" y="1373192"/>
        <a:ext cx="6432522" cy="54108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DFF077-076B-480C-BB38-1C2E5D0851AA}">
      <dsp:nvSpPr>
        <dsp:cNvPr id="0" name=""/>
        <dsp:cNvSpPr/>
      </dsp:nvSpPr>
      <dsp:spPr>
        <a:xfrm>
          <a:off x="0" y="7852"/>
          <a:ext cx="8784976" cy="1127295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700" kern="1200" dirty="0" smtClean="0"/>
            <a:t>Onafhankelijke overerving IV</a:t>
          </a:r>
          <a:endParaRPr lang="nl-NL" sz="4700" kern="1200" dirty="0"/>
        </a:p>
      </dsp:txBody>
      <dsp:txXfrm>
        <a:off x="55030" y="62882"/>
        <a:ext cx="8674916" cy="1017235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0718AF-E938-44A6-9D56-74EF2A32CCF2}">
      <dsp:nvSpPr>
        <dsp:cNvPr id="0" name=""/>
        <dsp:cNvSpPr/>
      </dsp:nvSpPr>
      <dsp:spPr>
        <a:xfrm>
          <a:off x="0" y="0"/>
          <a:ext cx="8229600" cy="107406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700" kern="1200" dirty="0" smtClean="0"/>
            <a:t>F2 Fenotype: 9:3:3:1 </a:t>
          </a:r>
          <a:r>
            <a:rPr lang="nl-NL" sz="2700" kern="1200" dirty="0" smtClean="0">
              <a:sym typeface="Wingdings"/>
            </a:rPr>
            <a:t></a:t>
          </a:r>
          <a:r>
            <a:rPr lang="nl-NL" sz="2700" kern="1200" dirty="0" smtClean="0"/>
            <a:t> 9x zwart effen, 3x zwart gevlekt, 3x rood effen, 1 x rood gevlekt </a:t>
          </a:r>
          <a:endParaRPr lang="nl-NL" sz="2700" kern="1200" dirty="0"/>
        </a:p>
      </dsp:txBody>
      <dsp:txXfrm>
        <a:off x="52431" y="52431"/>
        <a:ext cx="8124738" cy="96919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EB006B-62A4-4DFB-B6CA-33F6B4412ED5}">
      <dsp:nvSpPr>
        <dsp:cNvPr id="0" name=""/>
        <dsp:cNvSpPr/>
      </dsp:nvSpPr>
      <dsp:spPr>
        <a:xfrm>
          <a:off x="0" y="7852"/>
          <a:ext cx="8784976" cy="1127295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700" kern="1200" dirty="0" smtClean="0"/>
            <a:t>Onafhankelijke overerving V</a:t>
          </a:r>
          <a:endParaRPr lang="nl-NL" sz="4700" kern="1200" dirty="0"/>
        </a:p>
      </dsp:txBody>
      <dsp:txXfrm>
        <a:off x="55030" y="62882"/>
        <a:ext cx="8674916" cy="1017235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346BD2-F0C3-4F6E-9099-D0993987433C}">
      <dsp:nvSpPr>
        <dsp:cNvPr id="0" name=""/>
        <dsp:cNvSpPr/>
      </dsp:nvSpPr>
      <dsp:spPr>
        <a:xfrm>
          <a:off x="0" y="204951"/>
          <a:ext cx="8229600" cy="62361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600" kern="1200" smtClean="0"/>
            <a:t>Hoeveel kansen bestaan er op één bepaald fenotype?</a:t>
          </a:r>
          <a:endParaRPr lang="nl-NL" sz="2600" kern="1200"/>
        </a:p>
      </dsp:txBody>
      <dsp:txXfrm>
        <a:off x="30442" y="235393"/>
        <a:ext cx="8168716" cy="562726"/>
      </dsp:txXfrm>
    </dsp:sp>
    <dsp:sp modelId="{A4A92A2D-9A8E-4B8A-980B-5FCA81DBFCB3}">
      <dsp:nvSpPr>
        <dsp:cNvPr id="0" name=""/>
        <dsp:cNvSpPr/>
      </dsp:nvSpPr>
      <dsp:spPr>
        <a:xfrm>
          <a:off x="0" y="903441"/>
          <a:ext cx="8229600" cy="62361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8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8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8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600" kern="1200" smtClean="0"/>
            <a:t>Wat is de kans dat paarden in de F2 zwart en gevlekt zijn?</a:t>
          </a:r>
          <a:endParaRPr lang="nl-NL" sz="2600" kern="1200"/>
        </a:p>
      </dsp:txBody>
      <dsp:txXfrm>
        <a:off x="30442" y="933883"/>
        <a:ext cx="8168716" cy="562726"/>
      </dsp:txXfrm>
    </dsp:sp>
    <dsp:sp modelId="{E0F40C55-DF39-4197-848D-4B5450A229A1}">
      <dsp:nvSpPr>
        <dsp:cNvPr id="0" name=""/>
        <dsp:cNvSpPr/>
      </dsp:nvSpPr>
      <dsp:spPr>
        <a:xfrm>
          <a:off x="0" y="1601931"/>
          <a:ext cx="8229600" cy="62361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16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16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16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600" kern="1200" smtClean="0"/>
            <a:t>Kans op zwart: Aa x Aa </a:t>
          </a:r>
          <a:r>
            <a:rPr lang="nl-NL" sz="2600" kern="1200" smtClean="0">
              <a:sym typeface="Wingdings"/>
            </a:rPr>
            <a:t></a:t>
          </a:r>
          <a:r>
            <a:rPr lang="nl-NL" sz="2600" kern="1200" smtClean="0"/>
            <a:t> 75% of ¾</a:t>
          </a:r>
          <a:endParaRPr lang="nl-NL" sz="2600" kern="1200"/>
        </a:p>
      </dsp:txBody>
      <dsp:txXfrm>
        <a:off x="30442" y="1632373"/>
        <a:ext cx="8168716" cy="562726"/>
      </dsp:txXfrm>
    </dsp:sp>
    <dsp:sp modelId="{890EA857-3738-44B4-96A1-68017A2E73F1}">
      <dsp:nvSpPr>
        <dsp:cNvPr id="0" name=""/>
        <dsp:cNvSpPr/>
      </dsp:nvSpPr>
      <dsp:spPr>
        <a:xfrm>
          <a:off x="0" y="2300421"/>
          <a:ext cx="8229600" cy="62361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4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24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4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600" kern="1200" smtClean="0"/>
            <a:t>Kans op gevlekt: Bb x Bb </a:t>
          </a:r>
          <a:r>
            <a:rPr lang="nl-NL" sz="2600" kern="1200" smtClean="0">
              <a:sym typeface="Wingdings"/>
            </a:rPr>
            <a:t></a:t>
          </a:r>
          <a:r>
            <a:rPr lang="nl-NL" sz="2600" kern="1200" smtClean="0"/>
            <a:t> 25% of ¼</a:t>
          </a:r>
          <a:endParaRPr lang="nl-NL" sz="2600" kern="1200"/>
        </a:p>
      </dsp:txBody>
      <dsp:txXfrm>
        <a:off x="30442" y="2330863"/>
        <a:ext cx="8168716" cy="562726"/>
      </dsp:txXfrm>
    </dsp:sp>
    <dsp:sp modelId="{272CFEBA-76EE-4E0C-8F96-D280C92FACB3}">
      <dsp:nvSpPr>
        <dsp:cNvPr id="0" name=""/>
        <dsp:cNvSpPr/>
      </dsp:nvSpPr>
      <dsp:spPr>
        <a:xfrm>
          <a:off x="0" y="2998911"/>
          <a:ext cx="8229600" cy="62361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32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32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32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600" kern="1200" smtClean="0"/>
            <a:t>Kans op zwart én gevlekt: ¾ x ¼ = 3/16 </a:t>
          </a:r>
          <a:endParaRPr lang="nl-NL" sz="2600" kern="1200"/>
        </a:p>
      </dsp:txBody>
      <dsp:txXfrm>
        <a:off x="30442" y="3029353"/>
        <a:ext cx="8168716" cy="562726"/>
      </dsp:txXfrm>
    </dsp:sp>
    <dsp:sp modelId="{7FE9E973-A52D-4847-9CC2-31EE5C02676C}">
      <dsp:nvSpPr>
        <dsp:cNvPr id="0" name=""/>
        <dsp:cNvSpPr/>
      </dsp:nvSpPr>
      <dsp:spPr>
        <a:xfrm>
          <a:off x="0" y="3697401"/>
          <a:ext cx="8229600" cy="62361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600" kern="1200" smtClean="0"/>
            <a:t>Zwart gevlekt paard: kans is 3 op de 16</a:t>
          </a:r>
          <a:endParaRPr lang="nl-NL" sz="2600" kern="1200"/>
        </a:p>
      </dsp:txBody>
      <dsp:txXfrm>
        <a:off x="30442" y="3727843"/>
        <a:ext cx="8168716" cy="562726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B63A7C-547D-405A-B8D6-533B414191DF}">
      <dsp:nvSpPr>
        <dsp:cNvPr id="0" name=""/>
        <dsp:cNvSpPr/>
      </dsp:nvSpPr>
      <dsp:spPr>
        <a:xfrm>
          <a:off x="0" y="7852"/>
          <a:ext cx="8856984" cy="1127295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700" kern="1200" dirty="0" smtClean="0"/>
            <a:t>Onafhankelijke overerving VI </a:t>
          </a:r>
          <a:endParaRPr lang="nl-NL" sz="4700" kern="1200" dirty="0"/>
        </a:p>
      </dsp:txBody>
      <dsp:txXfrm>
        <a:off x="55030" y="62882"/>
        <a:ext cx="8746924" cy="1017235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77061C-E36F-4EB1-81AB-B17F07BAC27D}">
      <dsp:nvSpPr>
        <dsp:cNvPr id="0" name=""/>
        <dsp:cNvSpPr/>
      </dsp:nvSpPr>
      <dsp:spPr>
        <a:xfrm>
          <a:off x="0" y="667"/>
          <a:ext cx="8856984" cy="841348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smtClean="0"/>
            <a:t>Hoeveel verschillende genotypen kunnen er in één geslachtscel voorkomen?</a:t>
          </a:r>
          <a:endParaRPr lang="nl-NL" sz="2400" kern="1200"/>
        </a:p>
      </dsp:txBody>
      <dsp:txXfrm>
        <a:off x="41071" y="41738"/>
        <a:ext cx="8774842" cy="759206"/>
      </dsp:txXfrm>
    </dsp:sp>
    <dsp:sp modelId="{5D26F4A1-36EE-4369-86EB-6049ABAED682}">
      <dsp:nvSpPr>
        <dsp:cNvPr id="0" name=""/>
        <dsp:cNvSpPr/>
      </dsp:nvSpPr>
      <dsp:spPr>
        <a:xfrm>
          <a:off x="0" y="854644"/>
          <a:ext cx="8856984" cy="841348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8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8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8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dirty="0" smtClean="0"/>
            <a:t>Berekening: door per genenpaar te kijken hoeveel typen mogelijk zijn</a:t>
          </a:r>
          <a:endParaRPr lang="nl-NL" sz="2400" kern="1200" dirty="0"/>
        </a:p>
      </dsp:txBody>
      <dsp:txXfrm>
        <a:off x="41071" y="895715"/>
        <a:ext cx="8774842" cy="759206"/>
      </dsp:txXfrm>
    </dsp:sp>
    <dsp:sp modelId="{42897A91-E891-48B9-8F46-AA29E2A36BEA}">
      <dsp:nvSpPr>
        <dsp:cNvPr id="0" name=""/>
        <dsp:cNvSpPr/>
      </dsp:nvSpPr>
      <dsp:spPr>
        <a:xfrm>
          <a:off x="0" y="1708621"/>
          <a:ext cx="8856984" cy="841348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16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16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16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dirty="0" smtClean="0"/>
            <a:t>Bijvoorbeeld de mogelijke combinaties voor 4 eigenschappen: </a:t>
          </a:r>
          <a:r>
            <a:rPr lang="nl-NL" sz="2400" kern="1200" dirty="0" err="1" smtClean="0"/>
            <a:t>AaBBCcDd</a:t>
          </a:r>
          <a:endParaRPr lang="nl-NL" sz="2400" kern="1200" dirty="0"/>
        </a:p>
      </dsp:txBody>
      <dsp:txXfrm>
        <a:off x="41071" y="1749692"/>
        <a:ext cx="8774842" cy="759206"/>
      </dsp:txXfrm>
    </dsp:sp>
    <dsp:sp modelId="{7F94711B-A236-4576-9916-758A6E77D3B0}">
      <dsp:nvSpPr>
        <dsp:cNvPr id="0" name=""/>
        <dsp:cNvSpPr/>
      </dsp:nvSpPr>
      <dsp:spPr>
        <a:xfrm>
          <a:off x="0" y="2562598"/>
          <a:ext cx="8856984" cy="841348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4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24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4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dirty="0" smtClean="0"/>
            <a:t>Mogelijkheden Aa – 2 (A of a); BB – 1; Cc – 2; </a:t>
          </a:r>
          <a:r>
            <a:rPr lang="nl-NL" sz="2400" kern="1200" dirty="0" err="1" smtClean="0"/>
            <a:t>Dd</a:t>
          </a:r>
          <a:r>
            <a:rPr lang="nl-NL" sz="2400" kern="1200" dirty="0" smtClean="0"/>
            <a:t> – 2 </a:t>
          </a:r>
          <a:endParaRPr lang="nl-NL" sz="2400" kern="1200" dirty="0"/>
        </a:p>
      </dsp:txBody>
      <dsp:txXfrm>
        <a:off x="41071" y="2603669"/>
        <a:ext cx="8774842" cy="759206"/>
      </dsp:txXfrm>
    </dsp:sp>
    <dsp:sp modelId="{BCDA6348-7EC9-425F-BC31-CA3A2C7F7BCC}">
      <dsp:nvSpPr>
        <dsp:cNvPr id="0" name=""/>
        <dsp:cNvSpPr/>
      </dsp:nvSpPr>
      <dsp:spPr>
        <a:xfrm>
          <a:off x="0" y="3416575"/>
          <a:ext cx="8856984" cy="841348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32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32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32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smtClean="0"/>
            <a:t>Totaal aantal combinaties: 2 x 1 x 2 x 2 = 8</a:t>
          </a:r>
          <a:endParaRPr lang="nl-NL" sz="2400" kern="1200"/>
        </a:p>
      </dsp:txBody>
      <dsp:txXfrm>
        <a:off x="41071" y="3457646"/>
        <a:ext cx="8774842" cy="759206"/>
      </dsp:txXfrm>
    </dsp:sp>
    <dsp:sp modelId="{1E4C3176-06FA-4795-BEE9-74ED561D3182}">
      <dsp:nvSpPr>
        <dsp:cNvPr id="0" name=""/>
        <dsp:cNvSpPr/>
      </dsp:nvSpPr>
      <dsp:spPr>
        <a:xfrm>
          <a:off x="0" y="4270551"/>
          <a:ext cx="8856984" cy="841348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smtClean="0"/>
            <a:t>Er zijn dus 8 verschillende genotypen mogelijk</a:t>
          </a:r>
          <a:endParaRPr lang="nl-NL" sz="2400" kern="1200"/>
        </a:p>
      </dsp:txBody>
      <dsp:txXfrm>
        <a:off x="41071" y="4311622"/>
        <a:ext cx="8774842" cy="759206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C67477-87A2-44CB-BEEC-D904355ED551}">
      <dsp:nvSpPr>
        <dsp:cNvPr id="0" name=""/>
        <dsp:cNvSpPr/>
      </dsp:nvSpPr>
      <dsp:spPr>
        <a:xfrm>
          <a:off x="0" y="11849"/>
          <a:ext cx="7488832" cy="81549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400" kern="1200" dirty="0" smtClean="0"/>
            <a:t>§ 8 </a:t>
          </a:r>
          <a:r>
            <a:rPr lang="nl-NL" sz="3400" kern="1200" dirty="0" err="1" smtClean="0"/>
            <a:t>Dihybride</a:t>
          </a:r>
          <a:r>
            <a:rPr lang="nl-NL" sz="3400" kern="1200" dirty="0" smtClean="0"/>
            <a:t> </a:t>
          </a:r>
          <a:r>
            <a:rPr lang="nl-NL" sz="3400" kern="1200" dirty="0" smtClean="0"/>
            <a:t>kruisingen - berekeningen</a:t>
          </a:r>
          <a:endParaRPr lang="nl-NL" sz="3400" kern="1200" dirty="0"/>
        </a:p>
      </dsp:txBody>
      <dsp:txXfrm>
        <a:off x="39809" y="51658"/>
        <a:ext cx="7409214" cy="735872"/>
      </dsp:txXfrm>
    </dsp:sp>
    <dsp:sp modelId="{0AEFB74A-70E2-4030-A7B8-F5D1CF325767}">
      <dsp:nvSpPr>
        <dsp:cNvPr id="0" name=""/>
        <dsp:cNvSpPr/>
      </dsp:nvSpPr>
      <dsp:spPr>
        <a:xfrm>
          <a:off x="0" y="925260"/>
          <a:ext cx="7488832" cy="81549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400" kern="1200" dirty="0" smtClean="0"/>
            <a:t>§ 9 Gekoppelde </a:t>
          </a:r>
          <a:r>
            <a:rPr lang="nl-NL" sz="3400" kern="1200" dirty="0" smtClean="0"/>
            <a:t>overerving</a:t>
          </a:r>
          <a:endParaRPr lang="nl-NL" sz="3400" kern="1200" dirty="0"/>
        </a:p>
      </dsp:txBody>
      <dsp:txXfrm>
        <a:off x="39809" y="965069"/>
        <a:ext cx="7409214" cy="735872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D99D10-E79E-4F45-A2E8-CB63D6BD3C61}">
      <dsp:nvSpPr>
        <dsp:cNvPr id="0" name=""/>
        <dsp:cNvSpPr/>
      </dsp:nvSpPr>
      <dsp:spPr>
        <a:xfrm>
          <a:off x="0" y="91799"/>
          <a:ext cx="8229600" cy="959400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000" kern="1200" dirty="0" err="1" smtClean="0"/>
            <a:t>Dihybride</a:t>
          </a:r>
          <a:r>
            <a:rPr lang="nl-NL" sz="4000" kern="1200" dirty="0" smtClean="0"/>
            <a:t> kruising: twee genenparen</a:t>
          </a:r>
          <a:endParaRPr lang="nl-NL" sz="4000" kern="1200" dirty="0"/>
        </a:p>
      </dsp:txBody>
      <dsp:txXfrm>
        <a:off x="46834" y="138633"/>
        <a:ext cx="8135932" cy="86573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16B942-9835-49B8-8C06-52E9764011AA}">
      <dsp:nvSpPr>
        <dsp:cNvPr id="0" name=""/>
        <dsp:cNvSpPr/>
      </dsp:nvSpPr>
      <dsp:spPr>
        <a:xfrm>
          <a:off x="432045" y="17470"/>
          <a:ext cx="7920885" cy="119340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700" kern="1200" dirty="0" smtClean="0"/>
            <a:t>Genen op verschillende chromosomenparen: niet gekoppelde of onafhankelijke overerving</a:t>
          </a:r>
          <a:endParaRPr lang="nl-NL" sz="2700" kern="1200" dirty="0"/>
        </a:p>
      </dsp:txBody>
      <dsp:txXfrm>
        <a:off x="490302" y="75727"/>
        <a:ext cx="7804371" cy="1076886"/>
      </dsp:txXfrm>
    </dsp:sp>
    <dsp:sp modelId="{9C08CE64-6351-4D63-A722-E611D02FF1D3}">
      <dsp:nvSpPr>
        <dsp:cNvPr id="0" name=""/>
        <dsp:cNvSpPr/>
      </dsp:nvSpPr>
      <dsp:spPr>
        <a:xfrm>
          <a:off x="432045" y="1297270"/>
          <a:ext cx="7920885" cy="1090123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-35872"/>
                <a:satOff val="-4024"/>
                <a:lumOff val="25680"/>
                <a:alphaOff val="0"/>
                <a:tint val="50000"/>
                <a:satMod val="300000"/>
              </a:schemeClr>
            </a:gs>
            <a:gs pos="35000">
              <a:schemeClr val="accent2">
                <a:shade val="80000"/>
                <a:hueOff val="-35872"/>
                <a:satOff val="-4024"/>
                <a:lumOff val="25680"/>
                <a:alphaOff val="0"/>
                <a:tint val="37000"/>
                <a:satMod val="300000"/>
              </a:schemeClr>
            </a:gs>
            <a:gs pos="100000">
              <a:schemeClr val="accent2">
                <a:shade val="80000"/>
                <a:hueOff val="-35872"/>
                <a:satOff val="-4024"/>
                <a:lumOff val="2568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700" kern="1200" dirty="0" smtClean="0"/>
            <a:t>Genen op dezelfde chromosomenparen: gekoppelde overerving</a:t>
          </a:r>
          <a:endParaRPr lang="nl-NL" sz="2700" kern="1200" dirty="0"/>
        </a:p>
      </dsp:txBody>
      <dsp:txXfrm>
        <a:off x="485260" y="1350485"/>
        <a:ext cx="7814455" cy="98369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3B27F7-9079-443F-9E8D-400C401C266A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700" kern="1200" dirty="0" smtClean="0"/>
            <a:t>Onafhankelijke overerving I</a:t>
          </a:r>
          <a:endParaRPr lang="nl-NL" sz="4700" kern="1200" dirty="0"/>
        </a:p>
      </dsp:txBody>
      <dsp:txXfrm>
        <a:off x="55030" y="62882"/>
        <a:ext cx="8119540" cy="101723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95E15D-A524-412E-A3A5-D94E2E8E9FE9}">
      <dsp:nvSpPr>
        <dsp:cNvPr id="0" name=""/>
        <dsp:cNvSpPr/>
      </dsp:nvSpPr>
      <dsp:spPr>
        <a:xfrm>
          <a:off x="0" y="1610"/>
          <a:ext cx="8229600" cy="893816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b="1" kern="1200" smtClean="0"/>
            <a:t>Werken is in principe hetzelfde als bij monohybride kruisingen, alleen meer mogelijkheden</a:t>
          </a:r>
          <a:endParaRPr lang="nl-NL" sz="2400" b="1" kern="1200"/>
        </a:p>
      </dsp:txBody>
      <dsp:txXfrm>
        <a:off x="43633" y="45243"/>
        <a:ext cx="8142334" cy="806550"/>
      </dsp:txXfrm>
    </dsp:sp>
    <dsp:sp modelId="{AB129F4D-94B5-4C4E-A661-3CC4FDF70808}">
      <dsp:nvSpPr>
        <dsp:cNvPr id="0" name=""/>
        <dsp:cNvSpPr/>
      </dsp:nvSpPr>
      <dsp:spPr>
        <a:xfrm>
          <a:off x="0" y="908841"/>
          <a:ext cx="8229600" cy="893816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1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1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1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b="1" kern="1200" smtClean="0"/>
            <a:t>Voorbeeld: bij paard is gen voor zwarte vacht (A) dominant over gen voor rode vacht (a) </a:t>
          </a:r>
          <a:endParaRPr lang="nl-NL" sz="2400" b="1" kern="1200"/>
        </a:p>
      </dsp:txBody>
      <dsp:txXfrm>
        <a:off x="43633" y="952474"/>
        <a:ext cx="8142334" cy="806550"/>
      </dsp:txXfrm>
    </dsp:sp>
    <dsp:sp modelId="{5A2B5B06-6E21-4518-BD40-2667327418A8}">
      <dsp:nvSpPr>
        <dsp:cNvPr id="0" name=""/>
        <dsp:cNvSpPr/>
      </dsp:nvSpPr>
      <dsp:spPr>
        <a:xfrm>
          <a:off x="0" y="1816073"/>
          <a:ext cx="8229600" cy="893816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2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b="1" kern="1200" smtClean="0"/>
            <a:t>Gen voor effen vacht (B) is dominant over gen voor gevlekte vacht (b)</a:t>
          </a:r>
          <a:endParaRPr lang="nl-NL" sz="2400" b="1" kern="1200"/>
        </a:p>
      </dsp:txBody>
      <dsp:txXfrm>
        <a:off x="43633" y="1859706"/>
        <a:ext cx="8142334" cy="806550"/>
      </dsp:txXfrm>
    </dsp:sp>
    <dsp:sp modelId="{0EA99DBF-3E7A-479C-BD8A-ED1DB5E04F97}">
      <dsp:nvSpPr>
        <dsp:cNvPr id="0" name=""/>
        <dsp:cNvSpPr/>
      </dsp:nvSpPr>
      <dsp:spPr>
        <a:xfrm>
          <a:off x="0" y="2723305"/>
          <a:ext cx="8229600" cy="893816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3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3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3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b="1" kern="1200" smtClean="0"/>
            <a:t>Merrie zwart effen x hengst rood gevlekt</a:t>
          </a:r>
          <a:endParaRPr lang="nl-NL" sz="2400" b="1" kern="1200"/>
        </a:p>
      </dsp:txBody>
      <dsp:txXfrm>
        <a:off x="43633" y="2766938"/>
        <a:ext cx="8142334" cy="806550"/>
      </dsp:txXfrm>
    </dsp:sp>
    <dsp:sp modelId="{0F4D0EAC-8924-49E4-AFDB-05ED51921138}">
      <dsp:nvSpPr>
        <dsp:cNvPr id="0" name=""/>
        <dsp:cNvSpPr/>
      </dsp:nvSpPr>
      <dsp:spPr>
        <a:xfrm>
          <a:off x="0" y="3630536"/>
          <a:ext cx="8229600" cy="893816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b="1" kern="1200" dirty="0" smtClean="0"/>
            <a:t>P:             AABB x </a:t>
          </a:r>
          <a:r>
            <a:rPr lang="nl-NL" sz="2400" b="1" kern="1200" dirty="0" err="1" smtClean="0"/>
            <a:t>aabb</a:t>
          </a:r>
          <a:endParaRPr lang="nl-NL" sz="2400" b="1" kern="1200" dirty="0"/>
        </a:p>
      </dsp:txBody>
      <dsp:txXfrm>
        <a:off x="43633" y="3674169"/>
        <a:ext cx="8142334" cy="80655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060690-8AE3-4AE0-9CA0-1B790C49B008}">
      <dsp:nvSpPr>
        <dsp:cNvPr id="0" name=""/>
        <dsp:cNvSpPr/>
      </dsp:nvSpPr>
      <dsp:spPr>
        <a:xfrm>
          <a:off x="0" y="7852"/>
          <a:ext cx="8712968" cy="1127295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700" kern="1200" dirty="0" smtClean="0"/>
            <a:t>Onafhankelijke overerving II</a:t>
          </a:r>
          <a:endParaRPr lang="nl-NL" sz="4700" kern="1200" dirty="0"/>
        </a:p>
      </dsp:txBody>
      <dsp:txXfrm>
        <a:off x="55030" y="62882"/>
        <a:ext cx="8602908" cy="101723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4CF33F-4B53-4E8A-9252-1328CA118F42}">
      <dsp:nvSpPr>
        <dsp:cNvPr id="0" name=""/>
        <dsp:cNvSpPr/>
      </dsp:nvSpPr>
      <dsp:spPr>
        <a:xfrm>
          <a:off x="0" y="16168"/>
          <a:ext cx="8229600" cy="575639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dirty="0" smtClean="0"/>
            <a:t>P:  allelen AB of AB x allelen </a:t>
          </a:r>
          <a:r>
            <a:rPr lang="nl-NL" sz="2400" kern="1200" dirty="0" err="1" smtClean="0"/>
            <a:t>ab</a:t>
          </a:r>
          <a:r>
            <a:rPr lang="nl-NL" sz="2400" kern="1200" dirty="0" smtClean="0"/>
            <a:t> of </a:t>
          </a:r>
          <a:r>
            <a:rPr lang="nl-NL" sz="2400" kern="1200" dirty="0" err="1" smtClean="0"/>
            <a:t>ab</a:t>
          </a:r>
          <a:endParaRPr lang="nl-NL" sz="2400" kern="1200" dirty="0"/>
        </a:p>
      </dsp:txBody>
      <dsp:txXfrm>
        <a:off x="28100" y="44268"/>
        <a:ext cx="8173400" cy="519439"/>
      </dsp:txXfrm>
    </dsp:sp>
    <dsp:sp modelId="{76B2F33F-AF68-4854-B4B4-A666E72BA8E1}">
      <dsp:nvSpPr>
        <dsp:cNvPr id="0" name=""/>
        <dsp:cNvSpPr/>
      </dsp:nvSpPr>
      <dsp:spPr>
        <a:xfrm>
          <a:off x="0" y="660928"/>
          <a:ext cx="8229600" cy="575639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smtClean="0"/>
            <a:t>Kruisingsschema F1:</a:t>
          </a:r>
          <a:endParaRPr lang="nl-NL" sz="2400" kern="1200"/>
        </a:p>
      </dsp:txBody>
      <dsp:txXfrm>
        <a:off x="28100" y="689028"/>
        <a:ext cx="8173400" cy="51943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216547-BE14-415A-AEEF-78DBB51EA839}">
      <dsp:nvSpPr>
        <dsp:cNvPr id="0" name=""/>
        <dsp:cNvSpPr/>
      </dsp:nvSpPr>
      <dsp:spPr>
        <a:xfrm>
          <a:off x="0" y="487"/>
          <a:ext cx="6192688" cy="533012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dirty="0" smtClean="0"/>
            <a:t>F1 Genotype: 100% </a:t>
          </a:r>
          <a:r>
            <a:rPr lang="nl-NL" sz="2400" kern="1200" dirty="0" err="1" smtClean="0"/>
            <a:t>AaBb</a:t>
          </a:r>
          <a:endParaRPr lang="nl-NL" sz="2400" kern="1200" dirty="0"/>
        </a:p>
      </dsp:txBody>
      <dsp:txXfrm>
        <a:off x="26020" y="26507"/>
        <a:ext cx="6140648" cy="480972"/>
      </dsp:txXfrm>
    </dsp:sp>
    <dsp:sp modelId="{20E55907-682C-4FBC-A075-019F40462D69}">
      <dsp:nvSpPr>
        <dsp:cNvPr id="0" name=""/>
        <dsp:cNvSpPr/>
      </dsp:nvSpPr>
      <dsp:spPr>
        <a:xfrm>
          <a:off x="0" y="546620"/>
          <a:ext cx="6192688" cy="533012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400" kern="1200" smtClean="0"/>
            <a:t>F1 Fenotype: 100% zwarte effen vacht</a:t>
          </a:r>
          <a:endParaRPr lang="nl-NL" sz="2400" kern="1200"/>
        </a:p>
      </dsp:txBody>
      <dsp:txXfrm>
        <a:off x="26020" y="572640"/>
        <a:ext cx="6140648" cy="4809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3A8EA-8A83-4595-A02B-578328174F5B}" type="datetimeFigureOut">
              <a:rPr lang="nl-NL" smtClean="0"/>
              <a:t>4-1-2014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C487E-540D-4FC5-800E-C4D3CD0731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4991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3A8EA-8A83-4595-A02B-578328174F5B}" type="datetimeFigureOut">
              <a:rPr lang="nl-NL" smtClean="0"/>
              <a:t>4-1-2014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C487E-540D-4FC5-800E-C4D3CD0731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6083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3A8EA-8A83-4595-A02B-578328174F5B}" type="datetimeFigureOut">
              <a:rPr lang="nl-NL" smtClean="0"/>
              <a:t>4-1-2014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C487E-540D-4FC5-800E-C4D3CD0731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7727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3A8EA-8A83-4595-A02B-578328174F5B}" type="datetimeFigureOut">
              <a:rPr lang="nl-NL" smtClean="0"/>
              <a:t>4-1-2014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C487E-540D-4FC5-800E-C4D3CD0731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0704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3A8EA-8A83-4595-A02B-578328174F5B}" type="datetimeFigureOut">
              <a:rPr lang="nl-NL" smtClean="0"/>
              <a:t>4-1-2014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C487E-540D-4FC5-800E-C4D3CD0731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3653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3A8EA-8A83-4595-A02B-578328174F5B}" type="datetimeFigureOut">
              <a:rPr lang="nl-NL" smtClean="0"/>
              <a:t>4-1-2014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C487E-540D-4FC5-800E-C4D3CD0731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0213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3A8EA-8A83-4595-A02B-578328174F5B}" type="datetimeFigureOut">
              <a:rPr lang="nl-NL" smtClean="0"/>
              <a:t>4-1-2014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C487E-540D-4FC5-800E-C4D3CD0731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7061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3A8EA-8A83-4595-A02B-578328174F5B}" type="datetimeFigureOut">
              <a:rPr lang="nl-NL" smtClean="0"/>
              <a:t>4-1-2014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C487E-540D-4FC5-800E-C4D3CD0731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9187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3A8EA-8A83-4595-A02B-578328174F5B}" type="datetimeFigureOut">
              <a:rPr lang="nl-NL" smtClean="0"/>
              <a:t>4-1-2014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C487E-540D-4FC5-800E-C4D3CD0731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5084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3A8EA-8A83-4595-A02B-578328174F5B}" type="datetimeFigureOut">
              <a:rPr lang="nl-NL" smtClean="0"/>
              <a:t>4-1-2014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C487E-540D-4FC5-800E-C4D3CD0731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8913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3A8EA-8A83-4595-A02B-578328174F5B}" type="datetimeFigureOut">
              <a:rPr lang="nl-NL" smtClean="0"/>
              <a:t>4-1-2014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C487E-540D-4FC5-800E-C4D3CD0731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9958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3A8EA-8A83-4595-A02B-578328174F5B}" type="datetimeFigureOut">
              <a:rPr lang="nl-NL" smtClean="0"/>
              <a:t>4-1-2014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C487E-540D-4FC5-800E-C4D3CD0731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507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1.xml"/><Relationship Id="rId3" Type="http://schemas.openxmlformats.org/officeDocument/2006/relationships/diagramLayout" Target="../diagrams/layout20.xml"/><Relationship Id="rId7" Type="http://schemas.openxmlformats.org/officeDocument/2006/relationships/diagramData" Target="../diagrams/data21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11" Type="http://schemas.microsoft.com/office/2007/relationships/diagramDrawing" Target="../diagrams/drawing21.xml"/><Relationship Id="rId5" Type="http://schemas.openxmlformats.org/officeDocument/2006/relationships/diagramColors" Target="../diagrams/colors20.xml"/><Relationship Id="rId10" Type="http://schemas.openxmlformats.org/officeDocument/2006/relationships/diagramColors" Target="../diagrams/colors21.xml"/><Relationship Id="rId4" Type="http://schemas.openxmlformats.org/officeDocument/2006/relationships/diagramQuickStyle" Target="../diagrams/quickStyle20.xml"/><Relationship Id="rId9" Type="http://schemas.openxmlformats.org/officeDocument/2006/relationships/diagramQuickStyle" Target="../diagrams/quickStyle2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3.xml"/><Relationship Id="rId13" Type="http://schemas.openxmlformats.org/officeDocument/2006/relationships/diagramLayout" Target="../diagrams/layout24.xml"/><Relationship Id="rId3" Type="http://schemas.openxmlformats.org/officeDocument/2006/relationships/diagramLayout" Target="../diagrams/layout22.xml"/><Relationship Id="rId7" Type="http://schemas.openxmlformats.org/officeDocument/2006/relationships/diagramData" Target="../diagrams/data23.xml"/><Relationship Id="rId12" Type="http://schemas.openxmlformats.org/officeDocument/2006/relationships/diagramData" Target="../diagrams/data24.xml"/><Relationship Id="rId2" Type="http://schemas.openxmlformats.org/officeDocument/2006/relationships/diagramData" Target="../diagrams/data22.xml"/><Relationship Id="rId16" Type="http://schemas.microsoft.com/office/2007/relationships/diagramDrawing" Target="../diagrams/drawing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11" Type="http://schemas.microsoft.com/office/2007/relationships/diagramDrawing" Target="../diagrams/drawing23.xml"/><Relationship Id="rId5" Type="http://schemas.openxmlformats.org/officeDocument/2006/relationships/diagramColors" Target="../diagrams/colors22.xml"/><Relationship Id="rId15" Type="http://schemas.openxmlformats.org/officeDocument/2006/relationships/diagramColors" Target="../diagrams/colors24.xml"/><Relationship Id="rId10" Type="http://schemas.openxmlformats.org/officeDocument/2006/relationships/diagramColors" Target="../diagrams/colors23.xml"/><Relationship Id="rId4" Type="http://schemas.openxmlformats.org/officeDocument/2006/relationships/diagramQuickStyle" Target="../diagrams/quickStyle22.xml"/><Relationship Id="rId9" Type="http://schemas.openxmlformats.org/officeDocument/2006/relationships/diagramQuickStyle" Target="../diagrams/quickStyle23.xml"/><Relationship Id="rId14" Type="http://schemas.openxmlformats.org/officeDocument/2006/relationships/diagramQuickStyle" Target="../diagrams/quickStyle2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13" Type="http://schemas.openxmlformats.org/officeDocument/2006/relationships/image" Target="../media/image3.gif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12" Type="http://schemas.openxmlformats.org/officeDocument/2006/relationships/image" Target="../media/image2.gi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13" Type="http://schemas.openxmlformats.org/officeDocument/2006/relationships/diagramLayout" Target="../diagrams/layout9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12" Type="http://schemas.openxmlformats.org/officeDocument/2006/relationships/diagramData" Target="../diagrams/data9.xml"/><Relationship Id="rId2" Type="http://schemas.openxmlformats.org/officeDocument/2006/relationships/diagramData" Target="../diagrams/data7.xml"/><Relationship Id="rId16" Type="http://schemas.microsoft.com/office/2007/relationships/diagramDrawing" Target="../diagrams/drawing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5" Type="http://schemas.openxmlformats.org/officeDocument/2006/relationships/diagramColors" Target="../diagrams/colors9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Relationship Id="rId14" Type="http://schemas.openxmlformats.org/officeDocument/2006/relationships/diagramQuickStyle" Target="../diagrams/quickStyle9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3" Type="http://schemas.openxmlformats.org/officeDocument/2006/relationships/diagramLayout" Target="../diagrams/layout12.xml"/><Relationship Id="rId7" Type="http://schemas.openxmlformats.org/officeDocument/2006/relationships/diagramData" Target="../diagrams/data13.xml"/><Relationship Id="rId12" Type="http://schemas.openxmlformats.org/officeDocument/2006/relationships/image" Target="../media/image4.pn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5" Type="http://schemas.openxmlformats.org/officeDocument/2006/relationships/diagramColors" Target="../diagrams/colors12.xml"/><Relationship Id="rId10" Type="http://schemas.openxmlformats.org/officeDocument/2006/relationships/diagramColors" Target="../diagrams/colors13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5.xml"/><Relationship Id="rId3" Type="http://schemas.openxmlformats.org/officeDocument/2006/relationships/diagramLayout" Target="../diagrams/layout14.xml"/><Relationship Id="rId7" Type="http://schemas.openxmlformats.org/officeDocument/2006/relationships/diagramData" Target="../diagrams/data15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11" Type="http://schemas.microsoft.com/office/2007/relationships/diagramDrawing" Target="../diagrams/drawing15.xml"/><Relationship Id="rId5" Type="http://schemas.openxmlformats.org/officeDocument/2006/relationships/diagramColors" Target="../diagrams/colors14.xml"/><Relationship Id="rId10" Type="http://schemas.openxmlformats.org/officeDocument/2006/relationships/diagramColors" Target="../diagrams/colors15.xml"/><Relationship Id="rId4" Type="http://schemas.openxmlformats.org/officeDocument/2006/relationships/diagramQuickStyle" Target="../diagrams/quickStyle14.xml"/><Relationship Id="rId9" Type="http://schemas.openxmlformats.org/officeDocument/2006/relationships/diagramQuickStyle" Target="../diagrams/quickStyle1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7.xml"/><Relationship Id="rId3" Type="http://schemas.openxmlformats.org/officeDocument/2006/relationships/diagramLayout" Target="../diagrams/layout16.xml"/><Relationship Id="rId7" Type="http://schemas.openxmlformats.org/officeDocument/2006/relationships/diagramData" Target="../diagrams/data17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11" Type="http://schemas.microsoft.com/office/2007/relationships/diagramDrawing" Target="../diagrams/drawing17.xml"/><Relationship Id="rId5" Type="http://schemas.openxmlformats.org/officeDocument/2006/relationships/diagramColors" Target="../diagrams/colors16.xml"/><Relationship Id="rId10" Type="http://schemas.openxmlformats.org/officeDocument/2006/relationships/diagramColors" Target="../diagrams/colors17.xml"/><Relationship Id="rId4" Type="http://schemas.openxmlformats.org/officeDocument/2006/relationships/diagramQuickStyle" Target="../diagrams/quickStyle16.xml"/><Relationship Id="rId9" Type="http://schemas.openxmlformats.org/officeDocument/2006/relationships/diagramQuickStyle" Target="../diagrams/quickStyle1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9.xml"/><Relationship Id="rId3" Type="http://schemas.openxmlformats.org/officeDocument/2006/relationships/diagramLayout" Target="../diagrams/layout18.xml"/><Relationship Id="rId7" Type="http://schemas.openxmlformats.org/officeDocument/2006/relationships/diagramData" Target="../diagrams/data19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11" Type="http://schemas.microsoft.com/office/2007/relationships/diagramDrawing" Target="../diagrams/drawing19.xml"/><Relationship Id="rId5" Type="http://schemas.openxmlformats.org/officeDocument/2006/relationships/diagramColors" Target="../diagrams/colors18.xml"/><Relationship Id="rId10" Type="http://schemas.openxmlformats.org/officeDocument/2006/relationships/diagramColors" Target="../diagrams/colors19.xml"/><Relationship Id="rId4" Type="http://schemas.openxmlformats.org/officeDocument/2006/relationships/diagramQuickStyle" Target="../diagrams/quickStyle18.xml"/><Relationship Id="rId9" Type="http://schemas.openxmlformats.org/officeDocument/2006/relationships/diagramQuickStyle" Target="../diagrams/quickStyle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953123562"/>
              </p:ext>
            </p:extLst>
          </p:nvPr>
        </p:nvGraphicFramePr>
        <p:xfrm>
          <a:off x="683568" y="2924944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581779295"/>
              </p:ext>
            </p:extLst>
          </p:nvPr>
        </p:nvGraphicFramePr>
        <p:xfrm>
          <a:off x="827584" y="4581128"/>
          <a:ext cx="7488832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1026" name="Picture 2" descr="http://www.hetdierendorp.nl/artikelen/tabeldihybride.jp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64985"/>
            <a:ext cx="3259113" cy="2460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0227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583989771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Tijdelijke aanduiding voor inhoud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1245033"/>
              </p:ext>
            </p:extLst>
          </p:nvPr>
        </p:nvGraphicFramePr>
        <p:xfrm>
          <a:off x="179512" y="1141149"/>
          <a:ext cx="8712968" cy="5141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Rechthoek 7"/>
          <p:cNvSpPr/>
          <p:nvPr/>
        </p:nvSpPr>
        <p:spPr>
          <a:xfrm>
            <a:off x="2411760" y="5805264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  <a:tabLst>
                <a:tab pos="952500" algn="l"/>
              </a:tabLst>
            </a:pPr>
            <a:r>
              <a:rPr lang="nl-NL" b="1" dirty="0" smtClean="0">
                <a:effectLst/>
                <a:latin typeface="Arial"/>
                <a:ea typeface="Calibri"/>
                <a:cs typeface="Times New Roman"/>
              </a:rPr>
              <a:t>GN</a:t>
            </a:r>
            <a:endParaRPr lang="nl-NL" dirty="0" smtClean="0">
              <a:effectLst/>
              <a:latin typeface="Arial"/>
              <a:ea typeface="Calibri"/>
              <a:cs typeface="Times New Roman"/>
            </a:endParaRPr>
          </a:p>
          <a:p>
            <a:pPr>
              <a:spcAft>
                <a:spcPts val="0"/>
              </a:spcAft>
              <a:tabLst>
                <a:tab pos="952500" algn="l"/>
              </a:tabLst>
            </a:pPr>
            <a:r>
              <a:rPr lang="nl-NL" b="1" dirty="0" smtClean="0">
                <a:effectLst/>
                <a:latin typeface="Arial"/>
                <a:ea typeface="Calibri"/>
                <a:cs typeface="Times New Roman"/>
              </a:rPr>
              <a:t>==</a:t>
            </a:r>
            <a:endParaRPr lang="nl-NL" dirty="0" smtClean="0">
              <a:effectLst/>
              <a:latin typeface="Arial"/>
              <a:ea typeface="Calibri"/>
              <a:cs typeface="Times New Roman"/>
            </a:endParaRPr>
          </a:p>
          <a:p>
            <a:r>
              <a:rPr lang="nl-NL" sz="2000" b="1" dirty="0" smtClean="0">
                <a:effectLst/>
                <a:latin typeface="Arial"/>
                <a:ea typeface="Times New Roman"/>
                <a:cs typeface="Times New Roman"/>
              </a:rPr>
              <a:t>GN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69733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938388351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hthoek 4"/>
          <p:cNvSpPr/>
          <p:nvPr/>
        </p:nvSpPr>
        <p:spPr>
          <a:xfrm>
            <a:off x="548788" y="1750874"/>
            <a:ext cx="47525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952500" algn="l"/>
              </a:tabLst>
            </a:pPr>
            <a:r>
              <a:rPr lang="nl-NL" b="1" dirty="0" smtClean="0">
                <a:effectLst/>
                <a:latin typeface="Arial"/>
                <a:ea typeface="Calibri"/>
                <a:cs typeface="Times New Roman"/>
              </a:rPr>
              <a:t>         GN         </a:t>
            </a:r>
            <a:r>
              <a:rPr lang="nl-NL" b="1" dirty="0" err="1" smtClean="0">
                <a:effectLst/>
                <a:latin typeface="Arial"/>
                <a:ea typeface="Calibri"/>
                <a:cs typeface="Times New Roman"/>
              </a:rPr>
              <a:t>gn</a:t>
            </a:r>
            <a:r>
              <a:rPr lang="nl-NL" b="1" dirty="0" smtClean="0">
                <a:effectLst/>
                <a:latin typeface="Arial"/>
                <a:ea typeface="Calibri"/>
                <a:cs typeface="Times New Roman"/>
              </a:rPr>
              <a:t>	        	    GN</a:t>
            </a:r>
            <a:endParaRPr lang="nl-NL" dirty="0" smtClean="0">
              <a:effectLst/>
              <a:latin typeface="Arial"/>
              <a:ea typeface="Calibri"/>
              <a:cs typeface="Times New Roman"/>
            </a:endParaRPr>
          </a:p>
          <a:p>
            <a:pPr>
              <a:spcAft>
                <a:spcPts val="0"/>
              </a:spcAft>
              <a:tabLst>
                <a:tab pos="952500" algn="l"/>
              </a:tabLst>
            </a:pPr>
            <a:r>
              <a:rPr lang="nl-NL" b="1" dirty="0" smtClean="0">
                <a:effectLst/>
                <a:latin typeface="Arial"/>
                <a:ea typeface="Calibri"/>
                <a:cs typeface="Times New Roman"/>
              </a:rPr>
              <a:t> P:     ==    X    ==   </a:t>
            </a:r>
            <a:r>
              <a:rPr lang="nl-NL" b="1" dirty="0" smtClean="0">
                <a:effectLst/>
                <a:latin typeface="Arial"/>
                <a:ea typeface="Calibri"/>
                <a:cs typeface="Times New Roman"/>
                <a:sym typeface="Wingdings" pitchFamily="2" charset="2"/>
              </a:rPr>
              <a:t>  F1:     ==</a:t>
            </a:r>
            <a:endParaRPr lang="nl-NL" dirty="0" smtClean="0">
              <a:effectLst/>
              <a:latin typeface="Arial"/>
              <a:ea typeface="Calibri"/>
              <a:cs typeface="Times New Roman"/>
            </a:endParaRPr>
          </a:p>
          <a:p>
            <a:pPr>
              <a:spcAft>
                <a:spcPts val="0"/>
              </a:spcAft>
              <a:tabLst>
                <a:tab pos="952500" algn="l"/>
              </a:tabLst>
            </a:pPr>
            <a:r>
              <a:rPr lang="nl-NL" b="1" dirty="0" smtClean="0">
                <a:effectLst/>
                <a:latin typeface="Arial"/>
                <a:ea typeface="Calibri"/>
                <a:cs typeface="Times New Roman"/>
              </a:rPr>
              <a:t>         GN         </a:t>
            </a:r>
            <a:r>
              <a:rPr lang="nl-NL" b="1" dirty="0" err="1" smtClean="0">
                <a:effectLst/>
                <a:latin typeface="Arial"/>
                <a:ea typeface="Calibri"/>
                <a:cs typeface="Times New Roman"/>
              </a:rPr>
              <a:t>gn</a:t>
            </a:r>
            <a:r>
              <a:rPr lang="nl-NL" b="1" dirty="0" smtClean="0">
                <a:effectLst/>
                <a:latin typeface="Arial"/>
                <a:ea typeface="Calibri"/>
                <a:cs typeface="Times New Roman"/>
              </a:rPr>
              <a:t>	         	     </a:t>
            </a:r>
            <a:r>
              <a:rPr lang="nl-NL" b="1" dirty="0" err="1" smtClean="0">
                <a:effectLst/>
                <a:latin typeface="Arial"/>
                <a:ea typeface="Calibri"/>
                <a:cs typeface="Times New Roman"/>
              </a:rPr>
              <a:t>gn</a:t>
            </a:r>
            <a:endParaRPr lang="nl-NL" b="1" dirty="0" smtClean="0">
              <a:effectLst/>
              <a:latin typeface="Arial"/>
              <a:ea typeface="Calibri"/>
              <a:cs typeface="Times New Roman"/>
            </a:endParaRPr>
          </a:p>
          <a:p>
            <a:pPr>
              <a:spcAft>
                <a:spcPts val="0"/>
              </a:spcAft>
              <a:tabLst>
                <a:tab pos="952500" algn="l"/>
              </a:tabLst>
            </a:pPr>
            <a:endParaRPr lang="nl-NL" b="1" dirty="0">
              <a:latin typeface="Arial"/>
              <a:ea typeface="Calibri"/>
              <a:cs typeface="Times New Roman"/>
            </a:endParaRPr>
          </a:p>
          <a:p>
            <a:pPr>
              <a:spcAft>
                <a:spcPts val="0"/>
              </a:spcAft>
              <a:tabLst>
                <a:tab pos="952500" algn="l"/>
              </a:tabLst>
            </a:pPr>
            <a:r>
              <a:rPr lang="nl-NL" b="1" dirty="0" smtClean="0">
                <a:effectLst/>
                <a:latin typeface="Arial"/>
                <a:ea typeface="Calibri"/>
                <a:cs typeface="Times New Roman"/>
              </a:rPr>
              <a:t> Kruising van de F1 met een homozygoot zwart </a:t>
            </a:r>
            <a:r>
              <a:rPr lang="nl-NL" b="1" dirty="0" err="1" smtClean="0">
                <a:effectLst/>
                <a:latin typeface="Arial"/>
                <a:ea typeface="Calibri"/>
                <a:cs typeface="Times New Roman"/>
              </a:rPr>
              <a:t>stompvleugelig</a:t>
            </a:r>
            <a:r>
              <a:rPr lang="nl-NL" b="1" dirty="0" smtClean="0">
                <a:effectLst/>
                <a:latin typeface="Arial"/>
                <a:ea typeface="Calibri"/>
                <a:cs typeface="Times New Roman"/>
              </a:rPr>
              <a:t> </a:t>
            </a:r>
            <a:r>
              <a:rPr lang="nl-NL" b="1" dirty="0" err="1" smtClean="0">
                <a:effectLst/>
                <a:latin typeface="Arial"/>
                <a:ea typeface="Calibri"/>
                <a:cs typeface="Times New Roman"/>
              </a:rPr>
              <a:t>maanetje</a:t>
            </a:r>
            <a:endParaRPr lang="nl-NL" dirty="0">
              <a:effectLst/>
              <a:latin typeface="Arial"/>
              <a:ea typeface="Calibri"/>
              <a:cs typeface="Times New Roman"/>
            </a:endParaRPr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78452"/>
              </p:ext>
            </p:extLst>
          </p:nvPr>
        </p:nvGraphicFramePr>
        <p:xfrm>
          <a:off x="719571" y="3733800"/>
          <a:ext cx="4392489" cy="2560320"/>
        </p:xfrm>
        <a:graphic>
          <a:graphicData uri="http://schemas.openxmlformats.org/drawingml/2006/table">
            <a:tbl>
              <a:tblPr firstRow="1" firstCol="1" bandRow="1"/>
              <a:tblGrid>
                <a:gridCol w="1579705"/>
                <a:gridCol w="1207509"/>
                <a:gridCol w="1605275"/>
              </a:tblGrid>
              <a:tr h="5990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24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nl-NL" sz="2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24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Allelen</a:t>
                      </a:r>
                      <a:endParaRPr lang="nl-NL" sz="2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24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nl-NL" sz="2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24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GN</a:t>
                      </a:r>
                      <a:endParaRPr lang="nl-NL" sz="2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24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nl-NL" sz="24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24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gn</a:t>
                      </a:r>
                      <a:endParaRPr lang="nl-NL" sz="24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5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24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nl-NL" sz="2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24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nl-NL" sz="2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2400" b="1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gn</a:t>
                      </a:r>
                      <a:endParaRPr lang="nl-NL" sz="2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24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nl-NL" sz="2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24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GN</a:t>
                      </a:r>
                      <a:endParaRPr lang="nl-NL" sz="2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24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==</a:t>
                      </a:r>
                      <a:endParaRPr lang="nl-NL" sz="2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2400" b="1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gn</a:t>
                      </a:r>
                      <a:endParaRPr lang="nl-NL" sz="2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24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nl-NL" sz="2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2400" b="1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gn</a:t>
                      </a:r>
                      <a:endParaRPr lang="nl-NL" sz="2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24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==</a:t>
                      </a:r>
                      <a:endParaRPr lang="nl-NL" sz="2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2400" b="1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gn</a:t>
                      </a:r>
                      <a:endParaRPr lang="nl-NL" sz="2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24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nl-NL" sz="2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098800" y="3276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52500" algn="l"/>
              </a:tabLst>
            </a:pPr>
            <a:endParaRPr kumimoji="0" 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129113881"/>
              </p:ext>
            </p:extLst>
          </p:nvPr>
        </p:nvGraphicFramePr>
        <p:xfrm>
          <a:off x="5148064" y="1916832"/>
          <a:ext cx="3456384" cy="923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4040325420"/>
              </p:ext>
            </p:extLst>
          </p:nvPr>
        </p:nvGraphicFramePr>
        <p:xfrm>
          <a:off x="5508104" y="4221088"/>
          <a:ext cx="3384376" cy="1363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2843854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549300753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1836573"/>
              </p:ext>
            </p:extLst>
          </p:nvPr>
        </p:nvGraphicFramePr>
        <p:xfrm>
          <a:off x="179512" y="1600201"/>
          <a:ext cx="8784976" cy="2404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2050" name="Picture 2" descr="http://www.bioplek.org/images/erf16.gif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509120"/>
            <a:ext cx="2769535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www.bioplek.org/inhoudbovenbouwafbeeldingen/erfelijkheid/erf17.gif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654" y="4509120"/>
            <a:ext cx="1080120" cy="1418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7068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06571949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7045514"/>
              </p:ext>
            </p:extLst>
          </p:nvPr>
        </p:nvGraphicFramePr>
        <p:xfrm>
          <a:off x="467544" y="16288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987285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88814305"/>
              </p:ext>
            </p:extLst>
          </p:nvPr>
        </p:nvGraphicFramePr>
        <p:xfrm>
          <a:off x="179512" y="274638"/>
          <a:ext cx="8712968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Tijdelijke aanduiding voor inhoud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1013906"/>
              </p:ext>
            </p:extLst>
          </p:nvPr>
        </p:nvGraphicFramePr>
        <p:xfrm>
          <a:off x="457200" y="1600201"/>
          <a:ext cx="8229600" cy="1252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777602"/>
              </p:ext>
            </p:extLst>
          </p:nvPr>
        </p:nvGraphicFramePr>
        <p:xfrm>
          <a:off x="1907704" y="3068960"/>
          <a:ext cx="4850219" cy="1966986"/>
        </p:xfrm>
        <a:graphic>
          <a:graphicData uri="http://schemas.openxmlformats.org/drawingml/2006/table">
            <a:tbl>
              <a:tblPr/>
              <a:tblGrid>
                <a:gridCol w="1219475"/>
                <a:gridCol w="1771663"/>
                <a:gridCol w="1859081"/>
              </a:tblGrid>
              <a:tr h="680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b="1" dirty="0">
                          <a:effectLst/>
                          <a:latin typeface="+mj-lt"/>
                          <a:ea typeface="Times New Roman"/>
                          <a:cs typeface="Arial"/>
                        </a:rPr>
                        <a:t> </a:t>
                      </a:r>
                      <a:endParaRPr lang="nl-NL" sz="24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b="1" dirty="0">
                          <a:effectLst/>
                          <a:latin typeface="+mj-lt"/>
                          <a:ea typeface="Times New Roman"/>
                          <a:cs typeface="Arial"/>
                        </a:rPr>
                        <a:t>Allelen</a:t>
                      </a:r>
                      <a:endParaRPr lang="nl-NL" sz="24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AB</a:t>
                      </a:r>
                      <a:endParaRPr lang="nl-NL" sz="24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b="1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AB</a:t>
                      </a:r>
                      <a:endParaRPr lang="nl-NL" sz="24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2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ab</a:t>
                      </a:r>
                      <a:endParaRPr lang="nl-NL" sz="24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AaBb</a:t>
                      </a:r>
                      <a:endParaRPr lang="nl-NL" sz="24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AaBb</a:t>
                      </a:r>
                      <a:endParaRPr lang="nl-NL" sz="24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ab</a:t>
                      </a:r>
                      <a:endParaRPr lang="nl-NL" sz="24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b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AaBb</a:t>
                      </a:r>
                      <a:endParaRPr lang="nl-NL" sz="240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b="1" dirty="0" err="1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AaBb</a:t>
                      </a:r>
                      <a:endParaRPr lang="nl-NL" sz="24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68273700"/>
              </p:ext>
            </p:extLst>
          </p:nvPr>
        </p:nvGraphicFramePr>
        <p:xfrm>
          <a:off x="1259632" y="5229200"/>
          <a:ext cx="6192688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2192617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587175243"/>
              </p:ext>
            </p:extLst>
          </p:nvPr>
        </p:nvGraphicFramePr>
        <p:xfrm>
          <a:off x="179512" y="274638"/>
          <a:ext cx="8856984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Tijdelijke aanduiding voor inhou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8898291"/>
              </p:ext>
            </p:extLst>
          </p:nvPr>
        </p:nvGraphicFramePr>
        <p:xfrm>
          <a:off x="1331640" y="1556792"/>
          <a:ext cx="6491064" cy="19442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981589"/>
              </p:ext>
            </p:extLst>
          </p:nvPr>
        </p:nvGraphicFramePr>
        <p:xfrm>
          <a:off x="2339752" y="3717032"/>
          <a:ext cx="4536504" cy="2743200"/>
        </p:xfrm>
        <a:graphic>
          <a:graphicData uri="http://schemas.openxmlformats.org/drawingml/2006/table">
            <a:tbl>
              <a:tblPr firstRow="1" firstCol="1" bandRow="1"/>
              <a:tblGrid>
                <a:gridCol w="996346"/>
                <a:gridCol w="914521"/>
                <a:gridCol w="914521"/>
                <a:gridCol w="914521"/>
                <a:gridCol w="796595"/>
              </a:tblGrid>
              <a:tr h="5472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18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nl-NL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18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Allelen</a:t>
                      </a:r>
                      <a:endParaRPr lang="nl-NL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18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nl-NL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18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AB</a:t>
                      </a:r>
                      <a:endParaRPr lang="nl-NL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18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nl-NL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18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Ab</a:t>
                      </a:r>
                      <a:endParaRPr lang="nl-NL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18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nl-NL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18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aB</a:t>
                      </a:r>
                      <a:endParaRPr lang="nl-NL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18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nl-NL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18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ab</a:t>
                      </a:r>
                      <a:endParaRPr lang="nl-NL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2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18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nl-NL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18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AB</a:t>
                      </a:r>
                      <a:endParaRPr lang="nl-NL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18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nl-NL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18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AABB</a:t>
                      </a:r>
                      <a:endParaRPr lang="nl-NL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18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nl-NL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18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AABb</a:t>
                      </a:r>
                      <a:endParaRPr lang="nl-NL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18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nl-NL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1800" b="1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AaBB</a:t>
                      </a:r>
                      <a:endParaRPr lang="nl-NL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18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nl-NL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18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AaBb</a:t>
                      </a:r>
                      <a:endParaRPr lang="nl-NL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2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18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nl-NL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18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Ab</a:t>
                      </a:r>
                      <a:endParaRPr lang="nl-NL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18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nl-NL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18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AABb</a:t>
                      </a:r>
                      <a:endParaRPr lang="nl-NL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18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nl-NL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18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AAbb</a:t>
                      </a:r>
                      <a:endParaRPr lang="nl-NL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18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nl-NL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18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AaBb</a:t>
                      </a:r>
                      <a:endParaRPr lang="nl-NL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18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nl-NL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18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Aabb</a:t>
                      </a:r>
                      <a:endParaRPr lang="nl-NL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2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18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nl-NL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18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aB</a:t>
                      </a:r>
                      <a:endParaRPr lang="nl-NL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18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nl-NL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18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AaBB</a:t>
                      </a:r>
                      <a:endParaRPr lang="nl-NL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18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nl-NL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18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AaBb</a:t>
                      </a:r>
                      <a:endParaRPr lang="nl-NL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18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nl-NL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18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aaBB</a:t>
                      </a:r>
                      <a:endParaRPr lang="nl-NL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18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nl-NL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18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aaBb</a:t>
                      </a:r>
                      <a:endParaRPr lang="nl-NL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2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18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nl-NL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18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ab</a:t>
                      </a:r>
                      <a:endParaRPr lang="nl-NL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18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nl-NL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18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AaBb</a:t>
                      </a:r>
                      <a:endParaRPr lang="nl-NL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18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nl-NL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18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Aabb</a:t>
                      </a:r>
                      <a:endParaRPr lang="nl-NL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18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nl-NL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1800" b="1">
                          <a:effectLst/>
                          <a:latin typeface="+mj-lt"/>
                          <a:ea typeface="Calibri"/>
                          <a:cs typeface="Times New Roman"/>
                        </a:rPr>
                        <a:t>aaBb</a:t>
                      </a:r>
                      <a:endParaRPr lang="nl-NL" sz="18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18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endParaRPr lang="nl-NL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1800" b="1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aabb</a:t>
                      </a:r>
                      <a:endParaRPr lang="nl-NL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0686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15020348"/>
              </p:ext>
            </p:extLst>
          </p:nvPr>
        </p:nvGraphicFramePr>
        <p:xfrm>
          <a:off x="179512" y="274638"/>
          <a:ext cx="8784976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3461662"/>
              </p:ext>
            </p:extLst>
          </p:nvPr>
        </p:nvGraphicFramePr>
        <p:xfrm>
          <a:off x="567923" y="1484784"/>
          <a:ext cx="8229600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687872"/>
            <a:ext cx="5262006" cy="3971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455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4561961"/>
              </p:ext>
            </p:extLst>
          </p:nvPr>
        </p:nvGraphicFramePr>
        <p:xfrm>
          <a:off x="179512" y="274638"/>
          <a:ext cx="8784976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044499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099601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14197388"/>
              </p:ext>
            </p:extLst>
          </p:nvPr>
        </p:nvGraphicFramePr>
        <p:xfrm>
          <a:off x="179512" y="274638"/>
          <a:ext cx="8856984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9522760"/>
              </p:ext>
            </p:extLst>
          </p:nvPr>
        </p:nvGraphicFramePr>
        <p:xfrm>
          <a:off x="179512" y="1556792"/>
          <a:ext cx="8856984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387885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9194541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Tijdelijke aanduiding voor inhoud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6254017"/>
              </p:ext>
            </p:extLst>
          </p:nvPr>
        </p:nvGraphicFramePr>
        <p:xfrm>
          <a:off x="755576" y="3356992"/>
          <a:ext cx="7344816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212632"/>
              </p:ext>
            </p:extLst>
          </p:nvPr>
        </p:nvGraphicFramePr>
        <p:xfrm>
          <a:off x="1187624" y="1556792"/>
          <a:ext cx="6336704" cy="1609524"/>
        </p:xfrm>
        <a:graphic>
          <a:graphicData uri="http://schemas.openxmlformats.org/drawingml/2006/table">
            <a:tbl>
              <a:tblPr firstRow="1" firstCol="1" bandRow="1"/>
              <a:tblGrid>
                <a:gridCol w="1787221"/>
                <a:gridCol w="1366130"/>
                <a:gridCol w="1816150"/>
                <a:gridCol w="1367203"/>
              </a:tblGrid>
              <a:tr h="7560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28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nl-NL" sz="2800" b="1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Zwart</a:t>
                      </a:r>
                      <a:r>
                        <a:rPr lang="nl-NL" sz="28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, glad</a:t>
                      </a:r>
                      <a:endParaRPr lang="nl-NL" sz="2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28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nl-NL" sz="2800" b="1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3</a:t>
                      </a:r>
                      <a:endParaRPr lang="nl-NL" sz="2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28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nl-NL" sz="2800" b="1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Zwart</a:t>
                      </a:r>
                      <a:r>
                        <a:rPr lang="nl-NL" sz="28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, ruw</a:t>
                      </a:r>
                      <a:endParaRPr lang="nl-NL" sz="2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28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nl-NL" sz="2800" b="1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7</a:t>
                      </a:r>
                      <a:endParaRPr lang="nl-NL" sz="2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28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nl-NL" sz="2800" b="1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Wit</a:t>
                      </a:r>
                      <a:r>
                        <a:rPr lang="nl-NL" sz="28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, glad</a:t>
                      </a:r>
                      <a:endParaRPr lang="nl-NL" sz="2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28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nl-NL" sz="2800" b="1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2</a:t>
                      </a:r>
                      <a:endParaRPr lang="nl-NL" sz="2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28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nl-NL" sz="2800" b="1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Wit</a:t>
                      </a:r>
                      <a:r>
                        <a:rPr lang="nl-NL" sz="28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, ruw</a:t>
                      </a:r>
                      <a:endParaRPr lang="nl-NL" sz="2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52500" algn="l"/>
                        </a:tabLst>
                      </a:pPr>
                      <a:r>
                        <a:rPr lang="nl-NL" sz="28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nl-NL" sz="2800" b="1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9</a:t>
                      </a:r>
                      <a:endParaRPr lang="nl-NL" sz="2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77487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479</Words>
  <Application>Microsoft Office PowerPoint</Application>
  <PresentationFormat>Diavoorstelling (4:3)</PresentationFormat>
  <Paragraphs>147</Paragraphs>
  <Slides>11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Beheerder</dc:creator>
  <cp:lastModifiedBy>Beheerder</cp:lastModifiedBy>
  <cp:revision>14</cp:revision>
  <dcterms:created xsi:type="dcterms:W3CDTF">2013-01-07T14:46:55Z</dcterms:created>
  <dcterms:modified xsi:type="dcterms:W3CDTF">2014-01-04T12:01:49Z</dcterms:modified>
</cp:coreProperties>
</file>